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notesMasterIdLst>
    <p:notesMasterId r:id="rId2"/>
  </p:notesMasterIdLst>
  <p:sldIdLst>
    <p:sldId id="256" r:id="rId3"/>
    <p:sldId id="259" r:id="rId4"/>
    <p:sldId id="260" r:id="rId5"/>
    <p:sldId id="262" r:id="rId6"/>
    <p:sldId id="261" r:id="rId7"/>
    <p:sldId id="263" r:id="rId8"/>
    <p:sldId id="258" r:id="rId9"/>
    <p:sldId id="264" r:id="rId10"/>
  </p:sldIdLst>
  <p:sldSz cx="9144000" cy="6858000" type="screen4x3"/>
  <p:notesSz cx="6858000" cy="9144000"/>
  <p:custDataLst>
    <p:tags r:id="rId1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78" autoAdjust="0"/>
    <p:restoredTop sz="78689" autoAdjust="0"/>
  </p:normalViewPr>
  <p:slideViewPr>
    <p:cSldViewPr>
      <p:cViewPr varScale="1">
        <p:scale>
          <a:sx n="85" d="100"/>
          <a:sy n="85" d="100"/>
        </p:scale>
        <p:origin x="-7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tags" Target="tags/tag1.xml" /><Relationship Id="rId12" Type="http://schemas.openxmlformats.org/officeDocument/2006/relationships/presProps" Target="presProps.xml" /><Relationship Id="rId13" Type="http://schemas.openxmlformats.org/officeDocument/2006/relationships/viewProps" Target="viewProps.xml" /><Relationship Id="rId14" Type="http://schemas.openxmlformats.org/officeDocument/2006/relationships/theme" Target="theme/theme1.xml" /><Relationship Id="rId15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4A6942-855C-4170-BDFA-272C385AC5B4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84D241-F0FA-4CC5-8187-CC8AA42DDB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037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84D241-F0FA-4CC5-8187-CC8AA42DDB0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208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84D241-F0FA-4CC5-8187-CC8AA42DDB0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575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84D241-F0FA-4CC5-8187-CC8AA42DDB0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0194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84D241-F0FA-4CC5-8187-CC8AA42DDB0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705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84D241-F0FA-4CC5-8187-CC8AA42DDB0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000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84D241-F0FA-4CC5-8187-CC8AA42DDB0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9178374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image" Target="../media/image1.jpeg" /><Relationship Id="rId13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blipFill dpi="0" rotWithShape="1">
          <a:blip r:embed="rId1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2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2.xml" /><Relationship Id="rId3" Type="http://schemas.openxmlformats.org/officeDocument/2006/relationships/image" Target="../media/image3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3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4.xml" /><Relationship Id="rId3" Type="http://schemas.openxmlformats.org/officeDocument/2006/relationships/image" Target="../media/image4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5.xml" /><Relationship Id="rId3" Type="http://schemas.openxmlformats.org/officeDocument/2006/relationships/image" Target="../media/image5.jpe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notesSlide" Target="../notesSlides/notesSlide6.xml" /><Relationship Id="rId3" Type="http://schemas.openxmlformats.org/officeDocument/2006/relationships/image" Target="../media/image6.jpe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1052736"/>
            <a:ext cx="6764288" cy="1470025"/>
          </a:xfrm>
        </p:spPr>
        <p:txBody>
          <a:bodyPr>
            <a:normAutofit fontScale="90000"/>
          </a:bodyPr>
          <a:lstStyle/>
          <a:p>
            <a:r>
              <a:rPr lang="ru-RU" b="1" smtClean="0">
                <a:solidFill>
                  <a:schemeClr val="accent1">
                    <a:lumMod val="75000"/>
                  </a:schemeClr>
                </a:solidFill>
                <a:latin typeface="Propisi" pitchFamily="2" charset="0"/>
              </a:rPr>
              <a:t>Вопросы взаимодействия детского сада и школы </a:t>
            </a:r>
            <a:br>
              <a:rPr lang="ru-RU" b="1" smtClean="0">
                <a:solidFill>
                  <a:schemeClr val="accent1">
                    <a:lumMod val="75000"/>
                  </a:schemeClr>
                </a:solidFill>
                <a:latin typeface="Propisi" pitchFamily="2" charset="0"/>
              </a:rPr>
            </a:br>
            <a:r>
              <a:rPr lang="ru-RU" b="1" smtClean="0">
                <a:solidFill>
                  <a:schemeClr val="accent1">
                    <a:lumMod val="75000"/>
                  </a:schemeClr>
                </a:solidFill>
                <a:latin typeface="Propisi" pitchFamily="2" charset="0"/>
              </a:rPr>
              <a:t>в условиях ФГОС</a:t>
            </a:r>
            <a:endParaRPr lang="ru-RU" b="1">
              <a:solidFill>
                <a:schemeClr val="accent1">
                  <a:lumMod val="75000"/>
                </a:schemeClr>
              </a:solidFill>
              <a:latin typeface="Propisi" pitchFamily="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92080" y="3886200"/>
            <a:ext cx="3168352" cy="1752600"/>
          </a:xfrm>
        </p:spPr>
        <p:txBody>
          <a:bodyPr>
            <a:normAutofit/>
          </a:bodyPr>
          <a:lstStyle/>
          <a:p>
            <a:pPr algn="l"/>
            <a:r>
              <a:rPr lang="ru-RU" sz="2000" smtClean="0">
                <a:solidFill>
                  <a:schemeClr val="accent1">
                    <a:lumMod val="75000"/>
                  </a:schemeClr>
                </a:solidFill>
              </a:rPr>
              <a:t>Цинн О.А., </a:t>
            </a:r>
          </a:p>
          <a:p>
            <a:pPr algn="l"/>
            <a:r>
              <a:rPr lang="ru-RU" sz="2000" smtClean="0">
                <a:solidFill>
                  <a:schemeClr val="accent1">
                    <a:lumMod val="75000"/>
                  </a:schemeClr>
                </a:solidFill>
              </a:rPr>
              <a:t>МБОУ «Гимназия №8»</a:t>
            </a:r>
            <a:endParaRPr lang="ru-RU" sz="200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361340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smtClean="0">
                <a:solidFill>
                  <a:schemeClr val="accent1">
                    <a:lumMod val="50000"/>
                  </a:schemeClr>
                </a:solidFill>
              </a:rPr>
              <a:t>Физически развитый</a:t>
            </a:r>
          </a:p>
          <a:p>
            <a:r>
              <a:rPr lang="ru-RU" b="1" smtClean="0">
                <a:solidFill>
                  <a:schemeClr val="accent1">
                    <a:lumMod val="50000"/>
                  </a:schemeClr>
                </a:solidFill>
              </a:rPr>
              <a:t>Имеющий навыки самообслуживания</a:t>
            </a:r>
          </a:p>
          <a:p>
            <a:r>
              <a:rPr lang="ru-RU" b="1" smtClean="0">
                <a:solidFill>
                  <a:schemeClr val="accent1">
                    <a:lumMod val="50000"/>
                  </a:schemeClr>
                </a:solidFill>
              </a:rPr>
              <a:t>Владеющий необходимыми умениями и навыками, средствами общения</a:t>
            </a:r>
          </a:p>
          <a:p>
            <a:r>
              <a:rPr lang="ru-RU" b="1" smtClean="0">
                <a:solidFill>
                  <a:schemeClr val="accent1">
                    <a:lumMod val="50000"/>
                  </a:schemeClr>
                </a:solidFill>
              </a:rPr>
              <a:t>Способный управлять своим поведением</a:t>
            </a:r>
          </a:p>
          <a:p>
            <a:r>
              <a:rPr lang="ru-RU" b="1" smtClean="0">
                <a:solidFill>
                  <a:schemeClr val="accent1">
                    <a:lumMod val="50000"/>
                  </a:schemeClr>
                </a:solidFill>
              </a:rPr>
              <a:t>Выполняющий правила здорового образа жизни</a:t>
            </a:r>
          </a:p>
          <a:p>
            <a:r>
              <a:rPr lang="ru-RU" b="1" smtClean="0">
                <a:solidFill>
                  <a:schemeClr val="accent1">
                    <a:lumMod val="50000"/>
                  </a:schemeClr>
                </a:solidFill>
              </a:rPr>
              <a:t>Имеющий предпосылки учебной деятельности</a:t>
            </a:r>
          </a:p>
          <a:p>
            <a:r>
              <a:rPr lang="ru-RU" b="1" smtClean="0">
                <a:solidFill>
                  <a:schemeClr val="accent1">
                    <a:lumMod val="50000"/>
                  </a:schemeClr>
                </a:solidFill>
              </a:rPr>
              <a:t>Эмоционально отзывчивый</a:t>
            </a:r>
          </a:p>
          <a:p>
            <a:endParaRPr lang="ru-RU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03648" y="1556792"/>
            <a:ext cx="2952328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587046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chemeClr val="accent1">
                    <a:lumMod val="75000"/>
                  </a:schemeClr>
                </a:solidFill>
              </a:rPr>
              <a:t>ФГОС НОО</a:t>
            </a:r>
            <a:endParaRPr lang="ru-RU" b="1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10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4718066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836712"/>
            <a:ext cx="7211144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smtClean="0">
                <a:solidFill>
                  <a:schemeClr val="accent1">
                    <a:lumMod val="75000"/>
                  </a:schemeClr>
                </a:solidFill>
              </a:rPr>
              <a:t>Направления взаимодействия</a:t>
            </a:r>
            <a:br>
              <a:rPr lang="ru-RU" b="1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1403648" y="2332037"/>
            <a:ext cx="3308176" cy="3473227"/>
          </a:xfrm>
        </p:spPr>
        <p:txBody>
          <a:bodyPr/>
          <a:lstStyle/>
          <a:p>
            <a:pPr marL="0" indent="0" algn="ctr">
              <a:buNone/>
            </a:pPr>
            <a:r>
              <a:rPr lang="ru-RU" b="1" smtClean="0">
                <a:solidFill>
                  <a:schemeClr val="accent1">
                    <a:lumMod val="75000"/>
                  </a:schemeClr>
                </a:solidFill>
              </a:rPr>
              <a:t>Творческое </a:t>
            </a:r>
            <a:r>
              <a:rPr lang="ru-RU" b="1">
                <a:solidFill>
                  <a:schemeClr val="accent1">
                    <a:lumMod val="75000"/>
                  </a:schemeClr>
                </a:solidFill>
              </a:rPr>
              <a:t>развитие личности</a:t>
            </a:r>
            <a:endParaRPr lang="ru-RU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5004048" y="2420888"/>
            <a:ext cx="3600400" cy="3888432"/>
          </a:xfrm>
        </p:spPr>
        <p:txBody>
          <a:bodyPr/>
          <a:lstStyle/>
          <a:p>
            <a:pPr marL="0" indent="0" algn="ctr">
              <a:buNone/>
            </a:pPr>
            <a:r>
              <a:rPr lang="ru-RU" b="1" smtClean="0">
                <a:solidFill>
                  <a:schemeClr val="accent1">
                    <a:lumMod val="75000"/>
                  </a:schemeClr>
                </a:solidFill>
              </a:rPr>
              <a:t>Особые </a:t>
            </a:r>
            <a:r>
              <a:rPr lang="ru-RU" b="1">
                <a:solidFill>
                  <a:schemeClr val="accent1">
                    <a:lumMod val="75000"/>
                  </a:schemeClr>
                </a:solidFill>
              </a:rPr>
              <a:t>дети</a:t>
            </a:r>
          </a:p>
          <a:p>
            <a:pPr marL="0" indent="0">
              <a:buNone/>
            </a:pPr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3275856" y="1412776"/>
            <a:ext cx="1656184" cy="864096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932040" y="1412776"/>
            <a:ext cx="1512168" cy="864096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0299170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smtClean="0">
                <a:solidFill>
                  <a:schemeClr val="accent1">
                    <a:lumMod val="75000"/>
                  </a:schemeClr>
                </a:solidFill>
              </a:rPr>
              <a:t>1) Направления внеурочной деятельности</a:t>
            </a:r>
            <a:endParaRPr lang="ru-RU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4631013" y="1628800"/>
            <a:ext cx="4038600" cy="4525963"/>
          </a:xfrm>
        </p:spPr>
        <p:txBody>
          <a:bodyPr/>
          <a:lstStyle/>
          <a:p>
            <a:endParaRPr lang="ru-RU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13" t="39690" r="31668" b="28791"/>
          <a:stretch>
            <a:fillRect/>
          </a:stretch>
        </p:blipFill>
        <p:spPr bwMode="auto">
          <a:xfrm>
            <a:off x="1115616" y="1844824"/>
            <a:ext cx="7030794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Объект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997127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chemeClr val="accent1">
                    <a:lumMod val="75000"/>
                  </a:schemeClr>
                </a:solidFill>
              </a:rPr>
              <a:t>Особые дети</a:t>
            </a:r>
            <a:endParaRPr lang="ru-RU" b="1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85" t="35733" r="14014" b="3882"/>
          <a:stretch>
            <a:fillRect/>
          </a:stretch>
        </p:blipFill>
        <p:spPr bwMode="auto">
          <a:xfrm>
            <a:off x="1835696" y="2132856"/>
            <a:ext cx="6053247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2503060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chemeClr val="accent1">
                    <a:lumMod val="75000"/>
                  </a:schemeClr>
                </a:solidFill>
              </a:rPr>
              <a:t>Приглашаем на урок</a:t>
            </a:r>
            <a:endParaRPr lang="ru-RU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85000" lnSpcReduction="10000"/>
          </a:bodyPr>
          <a:lstStyle/>
          <a:p>
            <a:pPr algn="r"/>
            <a:r>
              <a:rPr lang="ru-RU" sz="3200" smtClean="0">
                <a:solidFill>
                  <a:schemeClr val="accent1">
                    <a:lumMod val="75000"/>
                  </a:schemeClr>
                </a:solidFill>
              </a:rPr>
              <a:t>в 1 Г класс 13 мая в 8.45</a:t>
            </a:r>
            <a:endParaRPr lang="ru-RU" sz="32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1259632" y="2348880"/>
            <a:ext cx="3168352" cy="3951288"/>
          </a:xfrm>
        </p:spPr>
        <p:txBody>
          <a:bodyPr/>
          <a:lstStyle/>
          <a:p>
            <a:endParaRPr lang="ru-RU"/>
          </a:p>
        </p:txBody>
      </p:sp>
      <p:pic>
        <p:nvPicPr>
          <p:cNvPr id="2053" name="Picture 5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45025" y="2559413"/>
            <a:ext cx="4041775" cy="318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024580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6838528" cy="1470025"/>
          </a:xfrm>
        </p:spPr>
        <p:txBody>
          <a:bodyPr/>
          <a:lstStyle/>
          <a:p>
            <a:r>
              <a:rPr lang="ru-RU" b="1" smtClean="0">
                <a:solidFill>
                  <a:schemeClr val="accent1">
                    <a:lumMod val="75000"/>
                  </a:schemeClr>
                </a:solidFill>
              </a:rPr>
              <a:t>СПАСИБО ЗА ВНИМАНИЕ</a:t>
            </a:r>
            <a:endParaRPr lang="ru-RU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829049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r="http://schemas.openxmlformats.org/officeDocument/2006/relationships"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19</Paragraphs>
  <Slides>8</Slides>
  <Notes>6</Notes>
  <TotalTime>200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baseType="lpstr" size="9">
      <vt:lpstr>Тема Office</vt:lpstr>
      <vt:lpstr>Вопросы взаимодействия детского сада и школы в условиях ФГОС</vt:lpstr>
      <vt:lpstr>Slide 2</vt:lpstr>
      <vt:lpstr>ФГОС НОО</vt:lpstr>
      <vt:lpstr>Направления взаимодействия</vt:lpstr>
      <vt:lpstr>1) Направления внеурочной деятельности</vt:lpstr>
      <vt:lpstr>Особые дети</vt:lpstr>
      <vt:lpstr>Приглашаем на урок</vt:lpstr>
      <vt:lpstr>СПАСИБО ЗА ВНИМАНИЕ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Вопросы взаимодействия детского сада и школы в условиях ФГОС</dc:title>
  <cp:lastModifiedBy>user</cp:lastModifiedBy>
  <cp:revision>34</cp:revision>
  <dcterms:modified xsi:type="dcterms:W3CDTF">2022-11-16T13:32:29Z</dcterms:modified>
</cp:coreProperties>
</file>