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0" r:id="rId5"/>
    <p:sldId id="262" r:id="rId6"/>
    <p:sldId id="261" r:id="rId7"/>
    <p:sldId id="263" r:id="rId8"/>
    <p:sldId id="258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78689" autoAdjust="0"/>
  </p:normalViewPr>
  <p:slideViewPr>
    <p:cSldViewPr>
      <p:cViewPr varScale="1">
        <p:scale>
          <a:sx n="85" d="100"/>
          <a:sy n="85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A6942-855C-4170-BDFA-272C385AC5B4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4D241-F0FA-4CC5-8187-CC8AA42DD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3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4D241-F0FA-4CC5-8187-CC8AA42DDB0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08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4D241-F0FA-4CC5-8187-CC8AA42DDB0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575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4D241-F0FA-4CC5-8187-CC8AA42DDB0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1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4D241-F0FA-4CC5-8187-CC8AA42DDB0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705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4D241-F0FA-4CC5-8187-CC8AA42DDB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0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4D241-F0FA-4CC5-8187-CC8AA42DDB0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17837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4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5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6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052736"/>
            <a:ext cx="6764288" cy="1470025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chemeClr val="accent1">
                    <a:lumMod val="75000"/>
                  </a:schemeClr>
                </a:solidFill>
                <a:latin typeface="Propisi" pitchFamily="2" charset="0"/>
              </a:rPr>
              <a:t>Вопросы взаимодействия детского сада и школы </a:t>
            </a:r>
            <a:br>
              <a:rPr lang="ru-RU" b="1" smtClean="0">
                <a:solidFill>
                  <a:schemeClr val="accent1">
                    <a:lumMod val="75000"/>
                  </a:schemeClr>
                </a:solidFill>
                <a:latin typeface="Propisi" pitchFamily="2" charset="0"/>
              </a:rPr>
            </a:br>
            <a:r>
              <a:rPr lang="ru-RU" b="1" smtClean="0">
                <a:solidFill>
                  <a:schemeClr val="accent1">
                    <a:lumMod val="75000"/>
                  </a:schemeClr>
                </a:solidFill>
                <a:latin typeface="Propisi" pitchFamily="2" charset="0"/>
              </a:rPr>
              <a:t>в условиях ФГОС</a:t>
            </a:r>
            <a:endParaRPr lang="ru-RU" b="1">
              <a:solidFill>
                <a:schemeClr val="accent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3168352" cy="1752600"/>
          </a:xfrm>
        </p:spPr>
        <p:txBody>
          <a:bodyPr>
            <a:normAutofit/>
          </a:bodyPr>
          <a:lstStyle/>
          <a:p>
            <a:pPr algn="l"/>
            <a:r>
              <a:rPr lang="ru-RU" sz="2000" smtClean="0">
                <a:solidFill>
                  <a:schemeClr val="accent1">
                    <a:lumMod val="75000"/>
                  </a:schemeClr>
                </a:solidFill>
              </a:rPr>
              <a:t>Цинн О.А., </a:t>
            </a:r>
          </a:p>
          <a:p>
            <a:pPr algn="l"/>
            <a:r>
              <a:rPr lang="ru-RU" sz="2000" smtClean="0">
                <a:solidFill>
                  <a:schemeClr val="accent1">
                    <a:lumMod val="75000"/>
                  </a:schemeClr>
                </a:solidFill>
              </a:rPr>
              <a:t>МБОУ «Гимназия №8»</a:t>
            </a:r>
            <a:endParaRPr lang="ru-RU" sz="20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6134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Физически развитый</a:t>
            </a:r>
          </a:p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Имеющий навыки самообслуживания</a:t>
            </a:r>
          </a:p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Владеющий необходимыми умениями и навыками, средствами общения</a:t>
            </a:r>
          </a:p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Способный управлять своим поведением</a:t>
            </a:r>
          </a:p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Выполняющий правила здорового образа жизни</a:t>
            </a:r>
          </a:p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Имеющий предпосылки учебной деятельности</a:t>
            </a:r>
          </a:p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Эмоционально отзывчивый</a:t>
            </a:r>
          </a:p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556792"/>
            <a:ext cx="295232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8704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ФГОС НОО</a:t>
            </a:r>
            <a:endParaRPr lang="ru-RU" b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71806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2111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Направления взаимодействия</a:t>
            </a:r>
            <a:br>
              <a:rPr lang="ru-RU" b="1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403648" y="2332037"/>
            <a:ext cx="3308176" cy="347322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Творческое </a:t>
            </a:r>
            <a:r>
              <a:rPr lang="ru-RU" b="1">
                <a:solidFill>
                  <a:schemeClr val="accent1">
                    <a:lumMod val="75000"/>
                  </a:schemeClr>
                </a:solidFill>
              </a:rPr>
              <a:t>развитие личности</a:t>
            </a: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004048" y="2420888"/>
            <a:ext cx="3600400" cy="388843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Особые </a:t>
            </a:r>
            <a:r>
              <a:rPr lang="ru-RU" b="1">
                <a:solidFill>
                  <a:schemeClr val="accent1">
                    <a:lumMod val="75000"/>
                  </a:schemeClr>
                </a:solidFill>
              </a:rPr>
              <a:t>дети</a:t>
            </a:r>
          </a:p>
          <a:p>
            <a:pPr marL="0" indent="0">
              <a:buNone/>
            </a:pP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275856" y="1412776"/>
            <a:ext cx="1656184" cy="86409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32040" y="1412776"/>
            <a:ext cx="1512168" cy="86409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29917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1) Направления внеурочной деятельности</a:t>
            </a:r>
            <a:endParaRPr lang="ru-RU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31013" y="1628800"/>
            <a:ext cx="4038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3" t="39690" r="31668" b="28791"/>
          <a:stretch>
            <a:fillRect/>
          </a:stretch>
        </p:blipFill>
        <p:spPr bwMode="auto">
          <a:xfrm>
            <a:off x="1115616" y="1844824"/>
            <a:ext cx="703079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97127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Особые дети</a:t>
            </a:r>
            <a:endParaRPr lang="ru-RU" b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5" t="35733" r="14014" b="3882"/>
          <a:stretch>
            <a:fillRect/>
          </a:stretch>
        </p:blipFill>
        <p:spPr bwMode="auto">
          <a:xfrm>
            <a:off x="1835696" y="2132856"/>
            <a:ext cx="6053247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50306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Приглашаем на урок</a:t>
            </a:r>
            <a:endParaRPr lang="ru-RU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sz="3200" smtClean="0">
                <a:solidFill>
                  <a:schemeClr val="accent1">
                    <a:lumMod val="75000"/>
                  </a:schemeClr>
                </a:solidFill>
              </a:rPr>
              <a:t>в 1 Г класс 13 мая в 8.45</a:t>
            </a:r>
            <a:endParaRPr lang="ru-RU" sz="32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59632" y="2348880"/>
            <a:ext cx="3168352" cy="3951288"/>
          </a:xfrm>
        </p:spPr>
        <p:txBody>
          <a:bodyPr/>
          <a:lstStyle/>
          <a:p>
            <a:endParaRPr lang="ru-RU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25" y="2559413"/>
            <a:ext cx="4041775" cy="318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2458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6838528" cy="1470025"/>
          </a:xfrm>
        </p:spPr>
        <p:txBody>
          <a:bodyPr/>
          <a:lstStyle/>
          <a:p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  <a:endParaRPr lang="ru-RU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82904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19</Paragraphs>
  <Slides>8</Slides>
  <Notes>6</Notes>
  <TotalTime>200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Тема Office</vt:lpstr>
      <vt:lpstr>Вопросы взаимодействия детского сада и школы в условиях ФГОС</vt:lpstr>
      <vt:lpstr>Slide 2</vt:lpstr>
      <vt:lpstr>ФГОС НОО</vt:lpstr>
      <vt:lpstr>Направления взаимодействия</vt:lpstr>
      <vt:lpstr>1) Направления внеурочной деятельности</vt:lpstr>
      <vt:lpstr>Особые дети</vt:lpstr>
      <vt:lpstr>Приглашаем на урок</vt:lpstr>
      <vt:lpstr>СПАСИБО ЗА ВНИМАНИЕ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Вопросы взаимодействия детского сада и школы в условиях ФГОС</dc:title>
  <cp:lastModifiedBy>user</cp:lastModifiedBy>
  <cp:revision>34</cp:revision>
  <dcterms:modified xsi:type="dcterms:W3CDTF">2022-11-16T13:32:29Z</dcterms:modified>
</cp:coreProperties>
</file>