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tags" Target="tags/tag1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heme" Target="theme/theme1.xml" /><Relationship Id="rId18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0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1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9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Готовим ребёнка </a:t>
            </a:r>
            <a:br>
              <a:rPr lang="ru-RU" sz="60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60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 школе</a:t>
            </a:r>
            <a:endParaRPr lang="ru-RU" sz="60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453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23088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b="1">
                <a:solidFill>
                  <a:schemeClr val="tx2">
                    <a:lumMod val="60000"/>
                    <a:lumOff val="40000"/>
                  </a:schemeClr>
                </a:solidFill>
              </a:rPr>
              <a:t>Учебные навыки</a:t>
            </a:r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1196752"/>
            <a:ext cx="6915172" cy="4588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017958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776" y="476672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Физическая готовность к школе</a:t>
            </a:r>
            <a:endParaRPr lang="ru-RU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5776" y="1700808"/>
            <a:ext cx="4019600" cy="40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816067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8840"/>
            <a:ext cx="8229600" cy="1440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Удачи вам и вашим ребятам!</a:t>
            </a:r>
            <a:endParaRPr lang="ru-RU" sz="40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67045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extBox 4"/>
          <p:cNvSpPr txBox="1"/>
          <p:nvPr/>
        </p:nvSpPr>
        <p:spPr>
          <a:xfrm rot="20738146">
            <a:off x="1475656" y="1700808"/>
            <a:ext cx="1173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solidFill>
                  <a:srgbClr val="FF0000"/>
                </a:solidFill>
              </a:rPr>
              <a:t>Здоровье 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685284">
            <a:off x="3355701" y="1547783"/>
            <a:ext cx="2901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solidFill>
                  <a:srgbClr val="00B050"/>
                </a:solidFill>
              </a:rPr>
              <a:t>Навыки самообслуживания</a:t>
            </a:r>
            <a:endParaRPr lang="ru-RU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9703908">
            <a:off x="1941940" y="2447210"/>
            <a:ext cx="1880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solidFill>
                  <a:schemeClr val="accent4">
                    <a:lumMod val="75000"/>
                  </a:schemeClr>
                </a:solidFill>
              </a:rPr>
              <a:t>Правила гигиены</a:t>
            </a:r>
            <a:endParaRPr lang="ru-RU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0885511">
            <a:off x="4427984" y="2276872"/>
            <a:ext cx="3244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solidFill>
                  <a:schemeClr val="accent2">
                    <a:lumMod val="75000"/>
                  </a:schemeClr>
                </a:solidFill>
              </a:rPr>
              <a:t>Умение слушать и размышлять</a:t>
            </a:r>
            <a:endParaRPr lang="ru-R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38018" y="3281895"/>
            <a:ext cx="20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solidFill>
                  <a:schemeClr val="bg2">
                    <a:lumMod val="25000"/>
                  </a:schemeClr>
                </a:solidFill>
              </a:rPr>
              <a:t>Хороший кругозор</a:t>
            </a:r>
            <a:endParaRPr lang="ru-RU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4197448"/>
            <a:ext cx="2645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Принятие общих правил </a:t>
            </a:r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779912" y="3973706"/>
            <a:ext cx="1526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solidFill>
                  <a:schemeClr val="accent6">
                    <a:lumMod val="75000"/>
                  </a:schemeClr>
                </a:solidFill>
              </a:rPr>
              <a:t>Дружелюбие </a:t>
            </a:r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67139">
            <a:off x="6156176" y="3789040"/>
            <a:ext cx="1474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solidFill>
                  <a:schemeClr val="accent1">
                    <a:lumMod val="75000"/>
                  </a:schemeClr>
                </a:solidFill>
              </a:rPr>
              <a:t>Связная речь</a:t>
            </a:r>
            <a:endParaRPr lang="ru-RU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71800" y="4797152"/>
            <a:ext cx="2307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Послушные пальчики</a:t>
            </a:r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582" y="1273970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smtClean="0">
                <a:solidFill>
                  <a:srgbClr val="C00000"/>
                </a:solidFill>
              </a:rPr>
              <a:t>?</a:t>
            </a:r>
            <a:endParaRPr lang="ru-RU" sz="4000" b="1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25966" y="908720"/>
            <a:ext cx="3386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117280" y="4797152"/>
            <a:ext cx="4459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403648" y="5085184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52120" y="1196752"/>
            <a:ext cx="257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Умение читать и считать</a:t>
            </a: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771800" y="5566593"/>
            <a:ext cx="163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Умение писать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2366519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>
                <a:solidFill>
                  <a:srgbClr val="C00000"/>
                </a:solidFill>
              </a:rPr>
              <a:t>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9400" y="2584427"/>
            <a:ext cx="8413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849" y="3146091"/>
            <a:ext cx="8413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738159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/>
          <a:lstStyle/>
          <a:p>
            <a:r>
              <a:rPr lang="ru-RU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 школьник!</a:t>
            </a:r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1760" y="2132856"/>
            <a:ext cx="3909814" cy="3619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9641690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Дружелюбие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" t="25390" r="29685" b="32250"/>
          <a:stretch>
            <a:fillRect/>
          </a:stretch>
        </p:blipFill>
        <p:spPr bwMode="auto">
          <a:xfrm>
            <a:off x="683568" y="2060848"/>
            <a:ext cx="7152420" cy="3672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2678570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Навыки самообслуживания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0" t="12743" r="31890" b="20113"/>
          <a:stretch>
            <a:fillRect/>
          </a:stretch>
        </p:blipFill>
        <p:spPr bwMode="auto">
          <a:xfrm>
            <a:off x="1547664" y="1484784"/>
            <a:ext cx="5153892" cy="447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9746853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Усидчивость.Внимание. Связная речь.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0" t="25498" r="37584" b="30669"/>
          <a:stretch>
            <a:fillRect/>
          </a:stretch>
        </p:blipFill>
        <p:spPr bwMode="auto">
          <a:xfrm>
            <a:off x="685807" y="2060848"/>
            <a:ext cx="6669850" cy="4019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9235754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Кругозор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1772816"/>
            <a:ext cx="5282208" cy="396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0746743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Учебные навыки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1340768"/>
            <a:ext cx="6465030" cy="4432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0561385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b="1">
                <a:solidFill>
                  <a:schemeClr val="tx2">
                    <a:lumMod val="60000"/>
                    <a:lumOff val="40000"/>
                  </a:schemeClr>
                </a:solidFill>
              </a:rPr>
              <a:t>Учебные навыки</a:t>
            </a:r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3" t="2870" r="24519" b="4922"/>
          <a:stretch>
            <a:fillRect/>
          </a:stretch>
        </p:blipFill>
        <p:spPr bwMode="auto">
          <a:xfrm>
            <a:off x="2150725" y="1556792"/>
            <a:ext cx="3789250" cy="4568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119732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28</Paragraphs>
  <Slides>12</Slides>
  <Notes>0</Notes>
  <TotalTime>111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13">
      <vt:lpstr>Тема Office</vt:lpstr>
      <vt:lpstr>Готовим ребёнка к школе</vt:lpstr>
      <vt:lpstr>Slide 2</vt:lpstr>
      <vt:lpstr>Я школьник!</vt:lpstr>
      <vt:lpstr>Дружелюбие </vt:lpstr>
      <vt:lpstr>Навыки самообслуживания</vt:lpstr>
      <vt:lpstr>Усидчивость.Внимание. Связная речь.</vt:lpstr>
      <vt:lpstr>Кругозор</vt:lpstr>
      <vt:lpstr>Учебные навыки</vt:lpstr>
      <vt:lpstr>Учебные навыки</vt:lpstr>
      <vt:lpstr>Учебные навыки</vt:lpstr>
      <vt:lpstr>Физическая готовность к школе</vt:lpstr>
      <vt:lpstr>Slide 12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Готовим ребёнка  к школе</dc:title>
  <dc:creator>Оля</dc:creator>
  <cp:lastModifiedBy>user</cp:lastModifiedBy>
  <cp:revision>15</cp:revision>
  <dcterms:created xsi:type="dcterms:W3CDTF">2021-03-23T17:38:31Z</dcterms:created>
  <dcterms:modified xsi:type="dcterms:W3CDTF">2022-11-16T13:37:19Z</dcterms:modified>
</cp:coreProperties>
</file>