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6.12.1.0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custDataLst>
    <p:tags r:id="rId1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slide" Target="slides/slide11.xml" /><Relationship Id="rId13" Type="http://schemas.openxmlformats.org/officeDocument/2006/relationships/slide" Target="slides/slide12.xml" /><Relationship Id="rId14" Type="http://schemas.openxmlformats.org/officeDocument/2006/relationships/tags" Target="tags/tag1.xml" /><Relationship Id="rId15" Type="http://schemas.openxmlformats.org/officeDocument/2006/relationships/presProps" Target="presProps.xml" /><Relationship Id="rId16" Type="http://schemas.openxmlformats.org/officeDocument/2006/relationships/viewProps" Target="viewProps.xml" /><Relationship Id="rId17" Type="http://schemas.openxmlformats.org/officeDocument/2006/relationships/theme" Target="theme/theme1.xml" /><Relationship Id="rId18" Type="http://schemas.openxmlformats.org/officeDocument/2006/relationships/tableStyles" Target="tableStyles.xml" /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image" Target="../media/image1.jpeg" /><Relationship Id="rId13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blipFill dpi="0" rotWithShape="1">
          <a:blip r:embed="rId1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0.jpe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1.jpeg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2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3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4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5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6.jpe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7.jpe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8.jpe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9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988840"/>
            <a:ext cx="7772400" cy="1470025"/>
          </a:xfrm>
        </p:spPr>
        <p:txBody>
          <a:bodyPr>
            <a:noAutofit/>
          </a:bodyPr>
          <a:lstStyle/>
          <a:p>
            <a:r>
              <a:rPr lang="ru-RU" sz="6000" b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Готовим ребёнка </a:t>
            </a:r>
            <a:br>
              <a:rPr lang="ru-RU" sz="6000" b="1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6000" b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 школе</a:t>
            </a:r>
            <a:endParaRPr lang="ru-RU" sz="6000" b="1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64533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mtClean="0"/>
              <a:t>1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230885"/>
      </p:ext>
    </p:extLst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ru-RU" b="1">
                <a:solidFill>
                  <a:schemeClr val="tx2">
                    <a:lumMod val="60000"/>
                    <a:lumOff val="40000"/>
                  </a:schemeClr>
                </a:solidFill>
              </a:rPr>
              <a:t>Учебные навыки</a:t>
            </a:r>
            <a:endParaRPr lang="ru-RU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3568" y="1196752"/>
            <a:ext cx="6915172" cy="4588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6017958"/>
      </p:ext>
    </p:extLst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776" y="476672"/>
            <a:ext cx="8229600" cy="1143000"/>
          </a:xfrm>
        </p:spPr>
        <p:txBody>
          <a:bodyPr/>
          <a:lstStyle/>
          <a:p>
            <a:r>
              <a:rPr lang="ru-RU" b="1" smtClean="0">
                <a:solidFill>
                  <a:schemeClr val="accent1">
                    <a:lumMod val="75000"/>
                  </a:schemeClr>
                </a:solidFill>
              </a:rPr>
              <a:t>Физическая готовность к школе</a:t>
            </a:r>
            <a:endParaRPr lang="ru-RU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55776" y="1700808"/>
            <a:ext cx="4019600" cy="40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1816067"/>
      </p:ext>
    </p:extLst>
  </p:cSld>
  <p:clrMapOvr>
    <a:masterClrMapping/>
  </p:clrMapOvr>
  <p:transition/>
  <p:timing/>
</p:sld>
</file>

<file path=ppt/slides/slide1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988840"/>
            <a:ext cx="8229600" cy="14401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Удачи вам и вашим ребятам!</a:t>
            </a:r>
            <a:endParaRPr lang="ru-RU" sz="4000" b="1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670455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TextBox 4"/>
          <p:cNvSpPr txBox="1"/>
          <p:nvPr/>
        </p:nvSpPr>
        <p:spPr>
          <a:xfrm rot="20738146">
            <a:off x="1475656" y="1700808"/>
            <a:ext cx="11730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mtClean="0">
                <a:solidFill>
                  <a:srgbClr val="FF0000"/>
                </a:solidFill>
              </a:rPr>
              <a:t>Здоровье </a:t>
            </a:r>
            <a:endParaRPr lang="ru-RU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685284">
            <a:off x="3355701" y="1547783"/>
            <a:ext cx="2901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mtClean="0">
                <a:solidFill>
                  <a:srgbClr val="00B050"/>
                </a:solidFill>
              </a:rPr>
              <a:t>Навыки самообслуживания</a:t>
            </a:r>
            <a:endParaRPr lang="ru-RU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19703908">
            <a:off x="1941940" y="2447210"/>
            <a:ext cx="1880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mtClean="0">
                <a:solidFill>
                  <a:schemeClr val="accent4">
                    <a:lumMod val="75000"/>
                  </a:schemeClr>
                </a:solidFill>
              </a:rPr>
              <a:t>Правила гигиены</a:t>
            </a:r>
            <a:endParaRPr lang="ru-RU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20885511">
            <a:off x="4427984" y="2276872"/>
            <a:ext cx="3244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mtClean="0">
                <a:solidFill>
                  <a:schemeClr val="accent2">
                    <a:lumMod val="75000"/>
                  </a:schemeClr>
                </a:solidFill>
              </a:rPr>
              <a:t>Умение слушать и размышлять</a:t>
            </a:r>
            <a:endParaRPr lang="ru-RU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38018" y="3281895"/>
            <a:ext cx="2009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mtClean="0">
                <a:solidFill>
                  <a:schemeClr val="bg2">
                    <a:lumMod val="25000"/>
                  </a:schemeClr>
                </a:solidFill>
              </a:rPr>
              <a:t>Хороший кругозор</a:t>
            </a:r>
            <a:endParaRPr lang="ru-RU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7544" y="4197448"/>
            <a:ext cx="2645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mtClean="0"/>
              <a:t>Принятие общих правил </a:t>
            </a:r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779912" y="3973706"/>
            <a:ext cx="1526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mtClean="0">
                <a:solidFill>
                  <a:schemeClr val="accent6">
                    <a:lumMod val="75000"/>
                  </a:schemeClr>
                </a:solidFill>
              </a:rPr>
              <a:t>Дружелюбие </a:t>
            </a:r>
            <a:endParaRPr lang="ru-RU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rot="1667139">
            <a:off x="6156176" y="3789040"/>
            <a:ext cx="1474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mtClean="0">
                <a:solidFill>
                  <a:schemeClr val="accent1">
                    <a:lumMod val="75000"/>
                  </a:schemeClr>
                </a:solidFill>
              </a:rPr>
              <a:t>Связная речь</a:t>
            </a:r>
            <a:endParaRPr lang="ru-RU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71800" y="4797152"/>
            <a:ext cx="2307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Послушные пальчики</a:t>
            </a:r>
            <a:endParaRPr lang="ru-RU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9582" y="1273970"/>
            <a:ext cx="4219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smtClean="0">
                <a:solidFill>
                  <a:srgbClr val="C00000"/>
                </a:solidFill>
              </a:rPr>
              <a:t>?</a:t>
            </a:r>
            <a:endParaRPr lang="ru-RU" sz="4000" b="1">
              <a:solidFill>
                <a:srgbClr val="C0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425966" y="908720"/>
            <a:ext cx="33863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117280" y="4797152"/>
            <a:ext cx="44595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403648" y="5085184"/>
            <a:ext cx="4219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652120" y="1196752"/>
            <a:ext cx="2578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mtClean="0"/>
              <a:t>Умение читать и считать</a:t>
            </a:r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771800" y="5566593"/>
            <a:ext cx="1636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mtClean="0"/>
              <a:t>Умение писать</a:t>
            </a: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779912" y="2366519"/>
            <a:ext cx="4219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b="1">
                <a:solidFill>
                  <a:srgbClr val="C00000"/>
                </a:solidFill>
              </a:rPr>
              <a:t>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89400" y="2584427"/>
            <a:ext cx="8413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9849" y="3146091"/>
            <a:ext cx="8413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6738159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143000"/>
          </a:xfrm>
        </p:spPr>
        <p:txBody>
          <a:bodyPr/>
          <a:lstStyle/>
          <a:p>
            <a:r>
              <a:rPr lang="ru-RU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Я школьник!</a:t>
            </a:r>
            <a:endParaRPr lang="ru-RU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11760" y="2132856"/>
            <a:ext cx="3909814" cy="3619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9641690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r>
              <a:rPr lang="ru-RU" b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Дружелюбие </a:t>
            </a:r>
            <a:endParaRPr lang="ru-RU" b="1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1" t="25390" r="29685" b="32250"/>
          <a:stretch>
            <a:fillRect/>
          </a:stretch>
        </p:blipFill>
        <p:spPr bwMode="auto">
          <a:xfrm>
            <a:off x="683568" y="2060848"/>
            <a:ext cx="7152420" cy="3672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2678570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ru-RU" b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Навыки самообслуживания</a:t>
            </a:r>
            <a:endParaRPr lang="ru-RU" b="1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10" t="12743" r="31890" b="20113"/>
          <a:stretch>
            <a:fillRect/>
          </a:stretch>
        </p:blipFill>
        <p:spPr bwMode="auto">
          <a:xfrm>
            <a:off x="1547664" y="1484784"/>
            <a:ext cx="5153892" cy="4479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9746853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Усидчивость.Внимание. Связная речь.</a:t>
            </a:r>
            <a:endParaRPr lang="ru-RU" b="1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30" t="25498" r="37584" b="30669"/>
          <a:stretch>
            <a:fillRect/>
          </a:stretch>
        </p:blipFill>
        <p:spPr bwMode="auto">
          <a:xfrm>
            <a:off x="685807" y="2060848"/>
            <a:ext cx="6669850" cy="4019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9235754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ru-RU" b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Кругозор</a:t>
            </a:r>
            <a:endParaRPr lang="ru-RU" b="1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35696" y="1772816"/>
            <a:ext cx="5282208" cy="3961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0746743"/>
      </p:ext>
    </p:extLst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b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Учебные навыки</a:t>
            </a:r>
            <a:endParaRPr lang="ru-RU" b="1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7584" y="1340768"/>
            <a:ext cx="6465030" cy="4432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0561385"/>
      </p:ext>
    </p:extLst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ru-RU" b="1">
                <a:solidFill>
                  <a:schemeClr val="tx2">
                    <a:lumMod val="60000"/>
                    <a:lumOff val="40000"/>
                  </a:schemeClr>
                </a:solidFill>
              </a:rPr>
              <a:t>Учебные навыки</a:t>
            </a:r>
            <a:endParaRPr lang="ru-RU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23" t="2870" r="24519" b="4922"/>
          <a:stretch>
            <a:fillRect/>
          </a:stretch>
        </p:blipFill>
        <p:spPr bwMode="auto">
          <a:xfrm>
            <a:off x="2150725" y="1556792"/>
            <a:ext cx="3789250" cy="4568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1197323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theme1.xml><?xml version="1.0" encoding="utf-8"?>
<a:theme xmlns:r="http://schemas.openxmlformats.org/officeDocument/2006/relationships"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28</Paragraphs>
  <Slides>12</Slides>
  <Notes>0</Notes>
  <TotalTime>111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baseType="lpstr" size="13">
      <vt:lpstr>Тема Office</vt:lpstr>
      <vt:lpstr>Готовим ребёнка к школе</vt:lpstr>
      <vt:lpstr>Slide 2</vt:lpstr>
      <vt:lpstr>Я школьник!</vt:lpstr>
      <vt:lpstr>Дружелюбие </vt:lpstr>
      <vt:lpstr>Навыки самообслуживания</vt:lpstr>
      <vt:lpstr>Усидчивость.Внимание. Связная речь.</vt:lpstr>
      <vt:lpstr>Кругозор</vt:lpstr>
      <vt:lpstr>Учебные навыки</vt:lpstr>
      <vt:lpstr>Учебные навыки</vt:lpstr>
      <vt:lpstr>Учебные навыки</vt:lpstr>
      <vt:lpstr>Физическая готовность к школе</vt:lpstr>
      <vt:lpstr>Slide 12</vt:lpstr>
    </vt:vector>
  </TitlesOfParts>
  <LinksUpToDate>0</LinksUpToDate>
  <SharedDoc>0</SharedDoc>
  <HyperlinksChanged>0</HyperlinksChanged>
  <Application>Aspose.Slides for .NET</Application>
  <AppVersion>16.1201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Готовим ребёнка  к школе</dc:title>
  <dc:creator>Оля</dc:creator>
  <cp:lastModifiedBy>user</cp:lastModifiedBy>
  <cp:revision>15</cp:revision>
  <dcterms:created xsi:type="dcterms:W3CDTF">2021-03-23T17:38:31Z</dcterms:created>
  <dcterms:modified xsi:type="dcterms:W3CDTF">2022-11-16T13:37:19Z</dcterms:modified>
</cp:coreProperties>
</file>