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8" r:id="rId4"/>
    <p:sldId id="279" r:id="rId5"/>
    <p:sldId id="284" r:id="rId6"/>
    <p:sldId id="286" r:id="rId7"/>
    <p:sldId id="297" r:id="rId8"/>
    <p:sldId id="287" r:id="rId9"/>
    <p:sldId id="296" r:id="rId10"/>
    <p:sldId id="293" r:id="rId11"/>
    <p:sldId id="295" r:id="rId12"/>
    <p:sldId id="285" r:id="rId13"/>
    <p:sldId id="288" r:id="rId14"/>
    <p:sldId id="292" r:id="rId15"/>
    <p:sldId id="291" r:id="rId16"/>
    <p:sldId id="289" r:id="rId17"/>
    <p:sldId id="298" r:id="rId18"/>
    <p:sldId id="301" r:id="rId19"/>
    <p:sldId id="299" r:id="rId20"/>
    <p:sldId id="300" r:id="rId21"/>
    <p:sldId id="294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66FFFF"/>
    <a:srgbClr val="FF5050"/>
    <a:srgbClr val="660066"/>
    <a:srgbClr val="FF9900"/>
    <a:srgbClr val="AA3850"/>
    <a:srgbClr val="33CCFF"/>
    <a:srgbClr val="66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0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98D3CD3-A99C-4A35-B30B-E4CF6AA21BE0}" type="doc">
      <dgm:prSet loTypeId="urn:microsoft.com/office/officeart/2005/8/layout/hList6" loCatId="list" qsTypeId="urn:microsoft.com/office/officeart/2005/8/quickstyle/3d3" qsCatId="3D" csTypeId="urn:microsoft.com/office/officeart/2005/8/colors/colorful4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3B8C99C6-4CF6-4CD6-852A-2B7A1D2AFB73}" type="parTrans" cxnId="{414DE6D9-8DF5-4799-A999-7BD094F13E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6FE81618-9B59-4216-92C3-40664197FD56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Списочный состав детей</a:t>
          </a:r>
          <a:endParaRPr lang="ru-RU" b="1"/>
        </a:p>
      </dgm:t>
    </dgm:pt>
    <dgm:pt modelId="{FD30E676-782F-4F0A-B9C4-040D59C2560C}" type="parTrans" cxnId="{81038643-DF72-4569-903E-45DEF5BCD2E5}">
      <dgm:prSet/>
      <dgm:spPr/>
      <dgm:t>
        <a:bodyPr/>
        <a:lstStyle>
          <a:defPPr/>
        </a:lstStyle>
        <a:p>
          <a:pPr/>
          <a:endParaRPr lang="ru-RU"/>
        </a:p>
      </dgm:t>
    </dgm:pt>
    <dgm:pt modelId="{BAC2CA94-A886-4DF3-9BA8-77E90F756814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290</a:t>
          </a:r>
          <a:endParaRPr lang="ru-RU" b="1"/>
        </a:p>
      </dgm:t>
    </dgm:pt>
    <dgm:pt modelId="{569AB696-5499-4D25-95DE-FE43C5EDEB3A}" type="sibTrans" cxnId="{81038643-DF72-4569-903E-45DEF5BCD2E5}">
      <dgm:prSet/>
      <dgm:spPr/>
      <dgm:t>
        <a:bodyPr/>
        <a:lstStyle>
          <a:defPPr/>
        </a:lstStyle>
        <a:p>
          <a:pPr/>
          <a:endParaRPr lang="ru-RU"/>
        </a:p>
      </dgm:t>
    </dgm:pt>
    <dgm:pt modelId="{F82C09EC-3C4C-463F-89DA-AF9529BDC0A7}" type="parTrans" cxnId="{B4B8BBBD-C1C7-44EC-8510-CE0F055795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0D2DBF85-A4E7-40E1-AD0A-F24879473A44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из них с ОВЗ </a:t>
          </a:r>
        </a:p>
        <a:p>
          <a:pPr/>
          <a:r>
            <a:rPr lang="ru-RU" b="1" smtClean="0"/>
            <a:t>51</a:t>
          </a:r>
          <a:endParaRPr lang="ru-RU" b="1"/>
        </a:p>
      </dgm:t>
    </dgm:pt>
    <dgm:pt modelId="{51C90AB2-E25B-42DE-8BEF-10C7635A54B6}" type="sibTrans" cxnId="{B4B8BBBD-C1C7-44EC-8510-CE0F055795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26327412-FCE4-4C98-989F-087E481EB9DB}" type="parTrans" cxnId="{D6C38A65-0D3C-475F-9933-64FC380603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C0D56B6-8947-49B2-85D7-72D7DF122753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17,6 % от общего числа</a:t>
          </a:r>
          <a:endParaRPr lang="ru-RU" b="1"/>
        </a:p>
      </dgm:t>
    </dgm:pt>
    <dgm:pt modelId="{F0B248CA-ECCC-4E31-870E-B65BA83993C5}" type="sibTrans" cxnId="{D6C38A65-0D3C-475F-9933-64FC380603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78A4FD9-37F5-45F9-8C99-EF3F436F9D3B}" type="sibTrans" cxnId="{414DE6D9-8DF5-4799-A999-7BD094F13E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E71D8C65-0F9F-4D99-BCF8-04736959B5EB}" type="parTrans" cxnId="{2413DC25-1C85-4DD6-9A20-73E9D53C2D08}">
      <dgm:prSet/>
      <dgm:spPr/>
      <dgm:t>
        <a:bodyPr/>
        <a:lstStyle>
          <a:defPPr/>
        </a:lstStyle>
        <a:p>
          <a:pPr/>
          <a:endParaRPr lang="ru-RU"/>
        </a:p>
      </dgm:t>
    </dgm:pt>
    <dgm:pt modelId="{AF7CD3E2-1A0F-4193-B1C6-321E34740E55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Из них детей-инвалидов</a:t>
          </a:r>
          <a:endParaRPr lang="ru-RU" b="1"/>
        </a:p>
      </dgm:t>
    </dgm:pt>
    <dgm:pt modelId="{65862E1D-9E1B-4928-BD57-3B1ED13E4C3D}" type="parTrans" cxnId="{9CDA4FA9-6E36-4007-BFC7-787E79A697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DAA48149-921F-4980-9724-B9E0CAE0F0D9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2</a:t>
          </a:r>
          <a:endParaRPr lang="ru-RU" b="1"/>
        </a:p>
      </dgm:t>
    </dgm:pt>
    <dgm:pt modelId="{A37714CF-95FC-4374-8550-4C60C3FE63E1}" type="sibTrans" cxnId="{9CDA4FA9-6E36-4007-BFC7-787E79A697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89C50FB9-D393-4D10-947F-D5AD7CA23350}" type="parTrans" cxnId="{993FCA78-7474-4056-9096-CE9C99FEB1B8}">
      <dgm:prSet/>
      <dgm:spPr/>
      <dgm:t>
        <a:bodyPr/>
        <a:lstStyle>
          <a:defPPr/>
        </a:lstStyle>
        <a:p>
          <a:pPr/>
          <a:endParaRPr lang="ru-RU"/>
        </a:p>
      </dgm:t>
    </dgm:pt>
    <dgm:pt modelId="{0A0869E1-D0D9-4724-8E4F-104321E57671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0,7 % от общего числа</a:t>
          </a:r>
          <a:endParaRPr lang="ru-RU" b="1"/>
        </a:p>
      </dgm:t>
    </dgm:pt>
    <dgm:pt modelId="{FE337362-5836-4B4B-8C1E-84EA2755AFCF}" type="sibTrans" cxnId="{993FCA78-7474-4056-9096-CE9C99FEB1B8}">
      <dgm:prSet/>
      <dgm:spPr/>
      <dgm:t>
        <a:bodyPr/>
        <a:lstStyle>
          <a:defPPr/>
        </a:lstStyle>
        <a:p>
          <a:pPr/>
          <a:endParaRPr lang="ru-RU"/>
        </a:p>
      </dgm:t>
    </dgm:pt>
    <dgm:pt modelId="{705EEA64-CF0C-4782-9D46-A3EA8C4E5C52}" type="sibTrans" cxnId="{2413DC25-1C85-4DD6-9A20-73E9D53C2D08}">
      <dgm:prSet/>
      <dgm:spPr/>
      <dgm:t>
        <a:bodyPr/>
        <a:lstStyle>
          <a:defPPr/>
        </a:lstStyle>
        <a:p>
          <a:pPr/>
          <a:endParaRPr lang="ru-RU"/>
        </a:p>
      </dgm:t>
    </dgm:pt>
    <dgm:pt modelId="{66FFE52F-44CF-40E0-9AC5-52369E637B9E}" type="pres">
      <dgm:prSet presAssocID="{398D3CD3-A99C-4A35-B30B-E4CF6AA21BE0}" presName="Name0">
        <dgm:presLayoutVars>
          <dgm:dir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540C5291-A2BB-4FDE-9D43-17405A61B361}" type="pres">
      <dgm:prSet presAssocID="{6FE81618-9B59-4216-92C3-40664197FD56}" presName="node" presStyleLbl="node1" presStyleCnt="2" custLinFactNeighborX="-29287" custLinFactNeighborY="231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2271552-392F-43CE-9E90-7E94FC99B03C}" type="pres">
      <dgm:prSet presAssocID="{C78A4FD9-37F5-45F9-8C99-EF3F436F9D3B}" presName="sibTrans"/>
      <dgm:spPr/>
      <dgm:t>
        <a:bodyPr/>
        <a:lstStyle>
          <a:defPPr/>
        </a:lstStyle>
        <a:p>
          <a:pPr/>
        </a:p>
      </dgm:t>
    </dgm:pt>
    <dgm:pt modelId="{908FE4D9-3593-40B3-8690-39A621DD3C60}" type="pres">
      <dgm:prSet presAssocID="{AF7CD3E2-1A0F-4193-B1C6-321E34740E55}" presName="node" presStyleLbl="node1" presStyleIdx="1" presStyleCnt="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414DE6D9-8DF5-4799-A999-7BD094F13E20}" srcId="{398D3CD3-A99C-4A35-B30B-E4CF6AA21BE0}" destId="{6FE81618-9B59-4216-92C3-40664197FD56}" srcOrd="0" destOrd="0" parTransId="{3B8C99C6-4CF6-4CD6-852A-2B7A1D2AFB73}" sibTransId="{C78A4FD9-37F5-45F9-8C99-EF3F436F9D3B}"/>
    <dgm:cxn modelId="{81038643-DF72-4569-903E-45DEF5BCD2E5}" srcId="{6FE81618-9B59-4216-92C3-40664197FD56}" destId="{BAC2CA94-A886-4DF3-9BA8-77E90F756814}" srcOrd="0" destOrd="0" parTransId="{FD30E676-782F-4F0A-B9C4-040D59C2560C}" sibTransId="{569AB696-5499-4D25-95DE-FE43C5EDEB3A}"/>
    <dgm:cxn modelId="{B4B8BBBD-C1C7-44EC-8510-CE0F05579507}" srcId="{6FE81618-9B59-4216-92C3-40664197FD56}" destId="{0D2DBF85-A4E7-40E1-AD0A-F24879473A44}" srcOrd="1" destOrd="0" parTransId="{F82C09EC-3C4C-463F-89DA-AF9529BDC0A7}" sibTransId="{51C90AB2-E25B-42DE-8BEF-10C7635A54B6}"/>
    <dgm:cxn modelId="{D6C38A65-0D3C-475F-9933-64FC38060320}" srcId="{6FE81618-9B59-4216-92C3-40664197FD56}" destId="{CC0D56B6-8947-49B2-85D7-72D7DF122753}" srcOrd="2" destOrd="0" parTransId="{26327412-FCE4-4C98-989F-087E481EB9DB}" sibTransId="{F0B248CA-ECCC-4E31-870E-B65BA83993C5}"/>
    <dgm:cxn modelId="{2413DC25-1C85-4DD6-9A20-73E9D53C2D08}" srcId="{398D3CD3-A99C-4A35-B30B-E4CF6AA21BE0}" destId="{AF7CD3E2-1A0F-4193-B1C6-321E34740E55}" srcOrd="1" destOrd="0" parTransId="{E71D8C65-0F9F-4D99-BCF8-04736959B5EB}" sibTransId="{705EEA64-CF0C-4782-9D46-A3EA8C4E5C52}"/>
    <dgm:cxn modelId="{9CDA4FA9-6E36-4007-BFC7-787E79A69744}" srcId="{AF7CD3E2-1A0F-4193-B1C6-321E34740E55}" destId="{DAA48149-921F-4980-9724-B9E0CAE0F0D9}" srcOrd="0" destOrd="0" parTransId="{65862E1D-9E1B-4928-BD57-3B1ED13E4C3D}" sibTransId="{A37714CF-95FC-4374-8550-4C60C3FE63E1}"/>
    <dgm:cxn modelId="{993FCA78-7474-4056-9096-CE9C99FEB1B8}" srcId="{AF7CD3E2-1A0F-4193-B1C6-321E34740E55}" destId="{0A0869E1-D0D9-4724-8E4F-104321E57671}" srcOrd="1" destOrd="0" parTransId="{89C50FB9-D393-4D10-947F-D5AD7CA23350}" sibTransId="{FE337362-5836-4B4B-8C1E-84EA2755AFCF}"/>
    <dgm:cxn modelId="{BAF06D67-C048-4104-99CC-A4890F4A33D7}" type="presOf" srcId="{398D3CD3-A99C-4A35-B30B-E4CF6AA21BE0}" destId="{66FFE52F-44CF-40E0-9AC5-52369E637B9E}" srcOrd="0" destOrd="0" presId="urn:microsoft.com/office/officeart/2005/8/layout/hList6"/>
    <dgm:cxn modelId="{5D3ACE33-3418-48CA-93FD-DC183513CDF6}" type="presParOf" srcId="{66FFE52F-44CF-40E0-9AC5-52369E637B9E}" destId="{540C5291-A2BB-4FDE-9D43-17405A61B361}" srcOrd="0" destOrd="0" presId="urn:microsoft.com/office/officeart/2005/8/layout/hList6"/>
    <dgm:cxn modelId="{213428D2-1946-4B9D-B187-81DD8B5515A5}" type="presOf" srcId="{6FE81618-9B59-4216-92C3-40664197FD56}" destId="{540C5291-A2BB-4FDE-9D43-17405A61B361}" srcOrd="0" destOrd="0" presId="urn:microsoft.com/office/officeart/2005/8/layout/hList6"/>
    <dgm:cxn modelId="{579158D8-DB4F-472F-A979-7B21DC5A3C33}" type="presOf" srcId="{BAC2CA94-A886-4DF3-9BA8-77E90F756814}" destId="{540C5291-A2BB-4FDE-9D43-17405A61B361}" srcOrd="0" destOrd="1" presId="urn:microsoft.com/office/officeart/2005/8/layout/hList6"/>
    <dgm:cxn modelId="{80422F49-3960-474C-B9D9-D9C06FAE8A55}" type="presOf" srcId="{0D2DBF85-A4E7-40E1-AD0A-F24879473A44}" destId="{540C5291-A2BB-4FDE-9D43-17405A61B361}" srcOrd="0" destOrd="2" presId="urn:microsoft.com/office/officeart/2005/8/layout/hList6"/>
    <dgm:cxn modelId="{2A84C368-F962-44A0-99F0-B3459AD82341}" type="presOf" srcId="{CC0D56B6-8947-49B2-85D7-72D7DF122753}" destId="{540C5291-A2BB-4FDE-9D43-17405A61B361}" srcOrd="0" destOrd="3" presId="urn:microsoft.com/office/officeart/2005/8/layout/hList6"/>
    <dgm:cxn modelId="{FDF04215-1D7C-4D34-BF10-2CA3C811C67E}" type="presParOf" srcId="{66FFE52F-44CF-40E0-9AC5-52369E637B9E}" destId="{D2271552-392F-43CE-9E90-7E94FC99B03C}" srcOrd="1" destOrd="0" presId="urn:microsoft.com/office/officeart/2005/8/layout/hList6"/>
    <dgm:cxn modelId="{59C41559-A949-462A-8261-5FC1CF3346EC}" type="presParOf" srcId="{66FFE52F-44CF-40E0-9AC5-52369E637B9E}" destId="{908FE4D9-3593-40B3-8690-39A621DD3C60}" srcOrd="2" destOrd="0" presId="urn:microsoft.com/office/officeart/2005/8/layout/hList6"/>
    <dgm:cxn modelId="{38E33E09-F597-4AD2-B298-501A75A7090B}" type="presOf" srcId="{AF7CD3E2-1A0F-4193-B1C6-321E34740E55}" destId="{908FE4D9-3593-40B3-8690-39A621DD3C60}" srcOrd="0" destOrd="0" presId="urn:microsoft.com/office/officeart/2005/8/layout/hList6"/>
    <dgm:cxn modelId="{09F3C658-26C8-4201-B0F3-D94CD74114C6}" type="presOf" srcId="{DAA48149-921F-4980-9724-B9E0CAE0F0D9}" destId="{908FE4D9-3593-40B3-8690-39A621DD3C60}" srcOrd="0" destOrd="1" presId="urn:microsoft.com/office/officeart/2005/8/layout/hList6"/>
    <dgm:cxn modelId="{53FEFD74-189B-4C11-B94F-7757ADC1985B}" type="presOf" srcId="{0A0869E1-D0D9-4724-8E4F-104321E57671}" destId="{908FE4D9-3593-40B3-8690-39A621DD3C60}" srcOrd="0" destOrd="2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371A5DE-3D55-4875-8105-233D7A7B7307}" type="doc">
      <dgm:prSet loTypeId="urn:microsoft.com/office/officeart/2005/8/layout/pyramid2" loCatId="pyramid" qsTypeId="urn:microsoft.com/office/officeart/2005/8/quickstyle/3d3" qsCatId="3D" csTypeId="urn:microsoft.com/office/officeart/2005/8/colors/accent6_2" csCatId="accent6" phldr="1"/>
      <dgm:spPr/>
      <dgm:t>
        <a:bodyPr/>
        <a:lstStyle>
          <a:defPPr/>
        </a:lstStyle>
        <a:p>
          <a:pPr/>
          <a:endParaRPr lang="ru-RU"/>
        </a:p>
      </dgm:t>
    </dgm:pt>
    <dgm:pt modelId="{E601A086-D4B7-47C1-9A38-D9C0AE60BB6B}" type="parTrans" cxnId="{F893DC52-BCD7-48FC-853C-964ADA61A483}">
      <dgm:prSet/>
      <dgm:spPr/>
      <dgm:t>
        <a:bodyPr/>
        <a:lstStyle>
          <a:defPPr/>
        </a:lstStyle>
        <a:p>
          <a:pPr/>
          <a:endParaRPr lang="ru-RU"/>
        </a:p>
      </dgm:t>
    </dgm:pt>
    <dgm:pt modelId="{248F8F38-2E8C-4193-B1F2-905D69C90279}">
      <dgm:prSet phldrT="[Текст]" custT="1"/>
      <dgm:spPr/>
      <dgm:t>
        <a:bodyPr/>
        <a:lstStyle>
          <a:defPPr/>
        </a:lstStyle>
        <a:p>
          <a:pPr algn="ctr"/>
          <a:r>
            <a:rPr lang="ru-RU" sz="2000" b="1">
              <a:latin typeface="Times New Roman" pitchFamily="18" charset="0"/>
              <a:cs typeface="Times New Roman" pitchFamily="18" charset="0"/>
            </a:rPr>
            <a:t>- циклических наблюдений;</a:t>
          </a:r>
        </a:p>
      </dgm:t>
    </dgm:pt>
    <dgm:pt modelId="{D552E7BA-D958-406B-BA14-45C90C7CB4FA}" type="sibTrans" cxnId="{F893DC52-BCD7-48FC-853C-964ADA61A483}">
      <dgm:prSet/>
      <dgm:spPr/>
      <dgm:t>
        <a:bodyPr/>
        <a:lstStyle>
          <a:defPPr/>
        </a:lstStyle>
        <a:p>
          <a:pPr/>
          <a:endParaRPr lang="ru-RU"/>
        </a:p>
      </dgm:t>
    </dgm:pt>
    <dgm:pt modelId="{4A81FC94-32C3-4852-A58F-81CD18CC59D3}" type="parTrans" cxnId="{9E850987-0EB0-4556-9095-D9645C4A5B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559506DF-77AA-4D86-AE45-1FEC8D087523}">
      <dgm:prSet phldrT="[Текст]" custT="1"/>
      <dgm:spPr/>
      <dgm:t>
        <a:bodyPr/>
        <a:lstStyle>
          <a:defPPr/>
        </a:lstStyle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>
              <a:latin typeface="Times New Roman" pitchFamily="18" charset="0"/>
              <a:cs typeface="Times New Roman" pitchFamily="18" charset="0"/>
            </a:rPr>
            <a:t>- природоохранных акций;</a:t>
          </a:r>
        </a:p>
        <a:p>
          <a:pPr algn="ctr"/>
          <a:endParaRPr lang="ru-RU" sz="2100"/>
        </a:p>
      </dgm:t>
    </dgm:pt>
    <dgm:pt modelId="{2E21D1F7-35D3-4AC0-BC4A-DF35D21888F6}" type="sibTrans" cxnId="{9E850987-0EB0-4556-9095-D9645C4A5B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0BA6ECB6-5F4B-49E2-899D-9FDE3691ED9B}" type="parTrans" cxnId="{4B85E30E-0FF4-4F77-8E8C-E40D8807E28D}">
      <dgm:prSet/>
      <dgm:spPr/>
      <dgm:t>
        <a:bodyPr/>
        <a:lstStyle>
          <a:defPPr/>
        </a:lstStyle>
        <a:p>
          <a:pPr/>
          <a:endParaRPr lang="ru-RU"/>
        </a:p>
      </dgm:t>
    </dgm:pt>
    <dgm:pt modelId="{1D55CB80-0882-4BC9-889B-A25EDB41109D}">
      <dgm:prSet phldrT="[Текст]" custT="1"/>
      <dgm:spPr/>
      <dgm:t>
        <a:bodyPr/>
        <a:lstStyle>
          <a:defPPr/>
        </a:lstStyle>
        <a:p>
          <a:pPr/>
          <a:r>
            <a:rPr lang="ru-RU" sz="2000" b="1">
              <a:latin typeface="Times New Roman" pitchFamily="18" charset="0"/>
              <a:cs typeface="Times New Roman" pitchFamily="18" charset="0"/>
            </a:rPr>
            <a:t>- исследовательских проектов;</a:t>
          </a:r>
        </a:p>
      </dgm:t>
    </dgm:pt>
    <dgm:pt modelId="{991F15D8-BCF0-4CDF-B18C-22D3EF86CC05}" type="sibTrans" cxnId="{4B85E30E-0FF4-4F77-8E8C-E40D8807E28D}">
      <dgm:prSet/>
      <dgm:spPr/>
      <dgm:t>
        <a:bodyPr/>
        <a:lstStyle>
          <a:defPPr/>
        </a:lstStyle>
        <a:p>
          <a:pPr/>
          <a:endParaRPr lang="ru-RU"/>
        </a:p>
      </dgm:t>
    </dgm:pt>
    <dgm:pt modelId="{67DFFBF4-AC1A-43BB-A991-4CF027B7A1EF}" type="parTrans" cxnId="{E8945B31-E0D9-4468-8401-726C07884E6A}">
      <dgm:prSet/>
      <dgm:spPr/>
      <dgm:t>
        <a:bodyPr/>
        <a:lstStyle>
          <a:defPPr/>
        </a:lstStyle>
        <a:p>
          <a:pPr/>
          <a:endParaRPr lang="ru-RU"/>
        </a:p>
      </dgm:t>
    </dgm:pt>
    <dgm:pt modelId="{DB687AB8-588F-47BB-B825-36026CF782B2}">
      <dgm:prSet custT="1"/>
      <dgm:spPr/>
      <dgm:t>
        <a:bodyPr/>
        <a:lstStyle>
          <a:defPPr/>
        </a:lstStyle>
        <a:p>
          <a:pPr algn="ctr">
            <a:buClrTx/>
            <a:buSzTx/>
            <a:buFontTx/>
            <a:buNone/>
          </a:pPr>
          <a:r>
            <a:rPr kumimoji="0" lang="ru-RU" sz="2000" b="1" i="0" u="none" strike="noStrike" cap="none" spc="0" normalizeH="0" baseline="0" noProof="0"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 экологических игр</a:t>
          </a:r>
        </a:p>
      </dgm:t>
    </dgm:pt>
    <dgm:pt modelId="{A3D60B2A-31BC-4472-9CF5-50AB1274BD58}" type="sibTrans" cxnId="{E8945B31-E0D9-4468-8401-726C07884E6A}">
      <dgm:prSet/>
      <dgm:spPr/>
      <dgm:t>
        <a:bodyPr/>
        <a:lstStyle>
          <a:defPPr/>
        </a:lstStyle>
        <a:p>
          <a:pPr/>
          <a:endParaRPr lang="ru-RU"/>
        </a:p>
      </dgm:t>
    </dgm:pt>
    <dgm:pt modelId="{2A649ACF-3C0E-4328-A887-5A285065D371}" type="pres">
      <dgm:prSet presAssocID="{D371A5DE-3D55-4875-8105-233D7A7B7307}" presName="compositeShape">
        <dgm:presLayoutVars>
          <dgm:dir/>
          <dgm:resizeHandles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20D7281-EE97-42AF-9E87-B8DBAAF3B3B5}" type="pres">
      <dgm:prSet presAssocID="{D371A5DE-3D55-4875-8105-233D7A7B7307}" presName="pyramid" presStyleLbl="node1" presStyleCnt="1" custScaleX="113174" custScaleY="73419" custLinFactNeighborX="3067" custLinFactNeighborY="-13263"/>
      <dgm:spPr/>
      <dgm:t>
        <a:bodyPr/>
        <a:lstStyle>
          <a:defPPr/>
        </a:lstStyle>
        <a:p>
          <a:pPr/>
        </a:p>
      </dgm:t>
    </dgm:pt>
    <dgm:pt modelId="{17362635-ACD8-46C1-9BA3-EBB774B6604C}" type="pres">
      <dgm:prSet presAssocID="{D371A5DE-3D55-4875-8105-233D7A7B7307}" presName="theList"/>
      <dgm:spPr/>
      <dgm:t>
        <a:bodyPr/>
        <a:lstStyle>
          <a:defPPr/>
        </a:lstStyle>
        <a:p>
          <a:pPr/>
        </a:p>
      </dgm:t>
    </dgm:pt>
    <dgm:pt modelId="{A39C60D3-F454-4630-85EC-331A034CE073}" type="pres">
      <dgm:prSet presAssocID="{248F8F38-2E8C-4193-B1F2-905D69C90279}" presName="aNode" presStyleLbl="fgAcc1" presStyleCnt="4" custScaleX="83271" custScaleY="36608" custLinFactY="-5121" custLinFactNeighborX="11654" custLinFactNeighborY="-10000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77966D8-35BA-45B9-AECE-65E3D52F0401}" type="pres">
      <dgm:prSet presAssocID="{248F8F38-2E8C-4193-B1F2-905D69C90279}" presName="aSpace"/>
      <dgm:spPr/>
      <dgm:t>
        <a:bodyPr/>
        <a:lstStyle>
          <a:defPPr/>
        </a:lstStyle>
        <a:p>
          <a:pPr/>
        </a:p>
      </dgm:t>
    </dgm:pt>
    <dgm:pt modelId="{80A0623D-F5D6-449E-B9C6-E83B96A16F2D}" type="pres">
      <dgm:prSet presAssocID="{559506DF-77AA-4D86-AE45-1FEC8D087523}" presName="aNode" presStyleLbl="fgAcc1" presStyleIdx="1" presStyleCnt="4" custScaleX="85699" custScaleY="30776" custLinFactY="-14442" custLinFactNeighborX="14443" custLinFactNeighborY="-10000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2301D63-0807-4255-B2EF-3B6DDE9E086C}" type="pres">
      <dgm:prSet presAssocID="{559506DF-77AA-4D86-AE45-1FEC8D087523}" presName="aSpace"/>
      <dgm:spPr/>
      <dgm:t>
        <a:bodyPr/>
        <a:lstStyle>
          <a:defPPr/>
        </a:lstStyle>
        <a:p>
          <a:pPr/>
        </a:p>
      </dgm:t>
    </dgm:pt>
    <dgm:pt modelId="{F016F17A-AC03-489C-A963-B8DD5F32EBDC}" type="pres">
      <dgm:prSet presAssocID="{1D55CB80-0882-4BC9-889B-A25EDB41109D}" presName="aNode" presStyleLbl="fgAcc1" presStyleIdx="2" presStyleCnt="4" custScaleX="80151" custScaleY="36257" custLinFactY="-22549" custLinFactNeighborX="13214" custLinFactNeighborY="-10000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273766B-FCF0-4EDB-8F72-C8460739B3A6}" type="pres">
      <dgm:prSet presAssocID="{1D55CB80-0882-4BC9-889B-A25EDB41109D}" presName="aSpace"/>
      <dgm:spPr/>
      <dgm:t>
        <a:bodyPr/>
        <a:lstStyle>
          <a:defPPr/>
        </a:lstStyle>
        <a:p>
          <a:pPr/>
        </a:p>
      </dgm:t>
    </dgm:pt>
    <dgm:pt modelId="{C115757A-3399-4FC9-B694-0C9E83D6639B}" type="pres">
      <dgm:prSet presAssocID="{DB687AB8-588F-47BB-B825-36026CF782B2}" presName="aNode" presStyleLbl="fgAcc1" presStyleIdx="3" presStyleCnt="4" custScaleX="76440" custScaleY="34251" custLinFactY="-28538" custLinFactNeighborX="11575" custLinFactNeighborY="-10000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FEC2559-FA0C-44F7-9671-4AA8DEBD9ABD}" type="pres">
      <dgm:prSet presAssocID="{DB687AB8-588F-47BB-B825-36026CF782B2}" presName="aSpace"/>
      <dgm:spPr/>
      <dgm:t>
        <a:bodyPr/>
        <a:lstStyle>
          <a:defPPr/>
        </a:lstStyle>
        <a:p>
          <a:pPr/>
        </a:p>
      </dgm:t>
    </dgm:pt>
  </dgm:ptLst>
  <dgm:cxnLst>
    <dgm:cxn modelId="{F893DC52-BCD7-48FC-853C-964ADA61A483}" srcId="{D371A5DE-3D55-4875-8105-233D7A7B7307}" destId="{248F8F38-2E8C-4193-B1F2-905D69C90279}" srcOrd="0" destOrd="0" parTransId="{E601A086-D4B7-47C1-9A38-D9C0AE60BB6B}" sibTransId="{D552E7BA-D958-406B-BA14-45C90C7CB4FA}"/>
    <dgm:cxn modelId="{9E850987-0EB0-4556-9095-D9645C4A5B0B}" srcId="{D371A5DE-3D55-4875-8105-233D7A7B7307}" destId="{559506DF-77AA-4D86-AE45-1FEC8D087523}" srcOrd="1" destOrd="0" parTransId="{4A81FC94-32C3-4852-A58F-81CD18CC59D3}" sibTransId="{2E21D1F7-35D3-4AC0-BC4A-DF35D21888F6}"/>
    <dgm:cxn modelId="{4B85E30E-0FF4-4F77-8E8C-E40D8807E28D}" srcId="{D371A5DE-3D55-4875-8105-233D7A7B7307}" destId="{1D55CB80-0882-4BC9-889B-A25EDB41109D}" srcOrd="2" destOrd="0" parTransId="{0BA6ECB6-5F4B-49E2-899D-9FDE3691ED9B}" sibTransId="{991F15D8-BCF0-4CDF-B18C-22D3EF86CC05}"/>
    <dgm:cxn modelId="{E8945B31-E0D9-4468-8401-726C07884E6A}" srcId="{D371A5DE-3D55-4875-8105-233D7A7B7307}" destId="{DB687AB8-588F-47BB-B825-36026CF782B2}" srcOrd="3" destOrd="0" parTransId="{67DFFBF4-AC1A-43BB-A991-4CF027B7A1EF}" sibTransId="{A3D60B2A-31BC-4472-9CF5-50AB1274BD58}"/>
    <dgm:cxn modelId="{D6E055DB-39C0-4852-A077-07EEAEC7E611}" type="presOf" srcId="{D371A5DE-3D55-4875-8105-233D7A7B7307}" destId="{2A649ACF-3C0E-4328-A887-5A285065D371}" srcOrd="0" destOrd="0" presId="urn:microsoft.com/office/officeart/2005/8/layout/pyramid2"/>
    <dgm:cxn modelId="{C8989669-BD71-48C6-9EF9-912715A9A8C2}" type="presParOf" srcId="{2A649ACF-3C0E-4328-A887-5A285065D371}" destId="{320D7281-EE97-42AF-9E87-B8DBAAF3B3B5}" srcOrd="0" destOrd="0" presId="urn:microsoft.com/office/officeart/2005/8/layout/pyramid2"/>
    <dgm:cxn modelId="{381C788E-AEE0-41D6-B8A3-8C22FBF68343}" type="presParOf" srcId="{2A649ACF-3C0E-4328-A887-5A285065D371}" destId="{17362635-ACD8-46C1-9BA3-EBB774B6604C}" srcOrd="1" destOrd="0" presId="urn:microsoft.com/office/officeart/2005/8/layout/pyramid2"/>
    <dgm:cxn modelId="{6A67848C-723D-4008-9EBC-D1B0C8AB7748}" type="presParOf" srcId="{17362635-ACD8-46C1-9BA3-EBB774B6604C}" destId="{A39C60D3-F454-4630-85EC-331A034CE073}" srcOrd="0" destOrd="0" presId="urn:microsoft.com/office/officeart/2005/8/layout/pyramid2"/>
    <dgm:cxn modelId="{9487C077-2F9B-4CBC-B08A-43A2A5E8CA9F}" type="presOf" srcId="{248F8F38-2E8C-4193-B1F2-905D69C90279}" destId="{A39C60D3-F454-4630-85EC-331A034CE073}" srcOrd="0" destOrd="0" presId="urn:microsoft.com/office/officeart/2005/8/layout/pyramid2"/>
    <dgm:cxn modelId="{A5AC7C8F-B09D-4FB0-BFC0-3B6AFF3DC7D6}" type="presParOf" srcId="{17362635-ACD8-46C1-9BA3-EBB774B6604C}" destId="{F77966D8-35BA-45B9-AECE-65E3D52F0401}" srcOrd="1" destOrd="0" presId="urn:microsoft.com/office/officeart/2005/8/layout/pyramid2"/>
    <dgm:cxn modelId="{A19146EA-87E4-4B50-B48B-B9DE93FFD25E}" type="presParOf" srcId="{17362635-ACD8-46C1-9BA3-EBB774B6604C}" destId="{80A0623D-F5D6-449E-B9C6-E83B96A16F2D}" srcOrd="2" destOrd="0" presId="urn:microsoft.com/office/officeart/2005/8/layout/pyramid2"/>
    <dgm:cxn modelId="{B03D4FD0-C26A-4639-8A2B-514D0C4E8935}" type="presOf" srcId="{559506DF-77AA-4D86-AE45-1FEC8D087523}" destId="{80A0623D-F5D6-449E-B9C6-E83B96A16F2D}" srcOrd="0" destOrd="0" presId="urn:microsoft.com/office/officeart/2005/8/layout/pyramid2"/>
    <dgm:cxn modelId="{674FBE8D-58CD-43B3-93C9-DB0E171FC5FA}" type="presParOf" srcId="{17362635-ACD8-46C1-9BA3-EBB774B6604C}" destId="{02301D63-0807-4255-B2EF-3B6DDE9E086C}" srcOrd="3" destOrd="0" presId="urn:microsoft.com/office/officeart/2005/8/layout/pyramid2"/>
    <dgm:cxn modelId="{97EB25E0-0E79-4A8A-A8F6-57F920A55942}" type="presParOf" srcId="{17362635-ACD8-46C1-9BA3-EBB774B6604C}" destId="{F016F17A-AC03-489C-A963-B8DD5F32EBDC}" srcOrd="4" destOrd="0" presId="urn:microsoft.com/office/officeart/2005/8/layout/pyramid2"/>
    <dgm:cxn modelId="{784F7E4B-1392-4C7A-BE8E-D2F7E3D5D601}" type="presOf" srcId="{1D55CB80-0882-4BC9-889B-A25EDB41109D}" destId="{F016F17A-AC03-489C-A963-B8DD5F32EBDC}" srcOrd="0" destOrd="0" presId="urn:microsoft.com/office/officeart/2005/8/layout/pyramid2"/>
    <dgm:cxn modelId="{80792AF5-698C-490F-972A-1A758D508DF2}" type="presParOf" srcId="{17362635-ACD8-46C1-9BA3-EBB774B6604C}" destId="{3273766B-FCF0-4EDB-8F72-C8460739B3A6}" srcOrd="5" destOrd="0" presId="urn:microsoft.com/office/officeart/2005/8/layout/pyramid2"/>
    <dgm:cxn modelId="{12DD29B0-6C90-4F6C-B396-C5F49501C29E}" type="presParOf" srcId="{17362635-ACD8-46C1-9BA3-EBB774B6604C}" destId="{C115757A-3399-4FC9-B694-0C9E83D6639B}" srcOrd="6" destOrd="0" presId="urn:microsoft.com/office/officeart/2005/8/layout/pyramid2"/>
    <dgm:cxn modelId="{CBBBBD99-7726-4124-B84D-173D11844E06}" type="presOf" srcId="{DB687AB8-588F-47BB-B825-36026CF782B2}" destId="{C115757A-3399-4FC9-B694-0C9E83D6639B}" srcOrd="0" destOrd="0" presId="urn:microsoft.com/office/officeart/2005/8/layout/pyramid2"/>
    <dgm:cxn modelId="{AA5B9F48-8034-4845-A2B2-26B1F5C71736}" type="presParOf" srcId="{17362635-ACD8-46C1-9BA3-EBB774B6604C}" destId="{7FEC2559-FA0C-44F7-9671-4AA8DEBD9AB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1BE831C-4E2F-4CE7-A287-FDA3847EBDA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C8B19025-9E4A-48DB-8CEB-540FE3DA7184}" type="parTrans" cxnId="{583AD6F3-8CC8-4426-B376-8DA11EE7826C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2E62F1-E56F-4D50-BE88-47531E63C714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Задержка психического развития</a:t>
          </a:r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E2E77-58BA-47CF-A01D-EC13AEFEA54B}" type="parTrans" cxnId="{50E03B41-55BD-448D-80E2-A67D96A59442}">
      <dgm:prSet/>
      <dgm:spPr/>
      <dgm:t>
        <a:bodyPr/>
        <a:lstStyle>
          <a:defPPr/>
        </a:lstStyle>
        <a:p>
          <a:pPr/>
          <a:endParaRPr lang="ru-RU"/>
        </a:p>
      </dgm:t>
    </dgm:pt>
    <dgm:pt modelId="{205E0564-9170-4E64-A559-1D1B33F19149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Times New Roman" pitchFamily="18" charset="0"/>
              <a:cs typeface="Times New Roman" pitchFamily="18" charset="0"/>
            </a:rPr>
            <a:t>4 ребёнка</a:t>
          </a:r>
        </a:p>
      </dgm:t>
    </dgm:pt>
    <dgm:pt modelId="{2696603E-F9E0-4DDB-8576-B2390DAF033F}" type="sibTrans" cxnId="{50E03B41-55BD-448D-80E2-A67D96A59442}">
      <dgm:prSet/>
      <dgm:spPr/>
      <dgm:t>
        <a:bodyPr/>
        <a:lstStyle>
          <a:defPPr/>
        </a:lstStyle>
        <a:p>
          <a:pPr/>
          <a:endParaRPr lang="ru-RU"/>
        </a:p>
      </dgm:t>
    </dgm:pt>
    <dgm:pt modelId="{56B61301-138B-4813-8CCE-C23F4344B025}" type="parTrans" cxnId="{2F97F4ED-DC6B-4D06-A574-6ED69DBA28DD}">
      <dgm:prSet/>
      <dgm:spPr/>
      <dgm:t>
        <a:bodyPr/>
        <a:lstStyle>
          <a:defPPr/>
        </a:lstStyle>
        <a:p>
          <a:pPr/>
          <a:endParaRPr lang="ru-RU"/>
        </a:p>
      </dgm:t>
    </dgm:pt>
    <dgm:pt modelId="{4507D7AC-E417-4C5E-8BC3-1B03773D6B0C}">
      <dgm:prSet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7,8%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72D6ED8-B140-4D6A-921E-3A602ACA0749}" type="sibTrans" cxnId="{2F97F4ED-DC6B-4D06-A574-6ED69DBA28DD}">
      <dgm:prSet/>
      <dgm:spPr/>
      <dgm:t>
        <a:bodyPr/>
        <a:lstStyle>
          <a:defPPr/>
        </a:lstStyle>
        <a:p>
          <a:pPr/>
          <a:endParaRPr lang="ru-RU"/>
        </a:p>
      </dgm:t>
    </dgm:pt>
    <dgm:pt modelId="{27B91631-4B4D-4E8C-ACBF-F13FC8FFF6A4}" type="sibTrans" cxnId="{583AD6F3-8CC8-4426-B376-8DA11EE7826C}">
      <dgm:prSet/>
      <dgm:spPr/>
      <dgm:t>
        <a:bodyPr/>
        <a:lstStyle>
          <a:defPPr/>
        </a:lstStyle>
        <a:p>
          <a:pPr/>
          <a:endParaRPr lang="ru-RU"/>
        </a:p>
      </dgm:t>
    </dgm:pt>
    <dgm:pt modelId="{68F2D898-58B6-42AC-AAD2-87CD09B65124}" type="parTrans" cxnId="{15107152-24C6-46FB-9BE3-7ECE85929FAD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AB1A22-EBD4-4F0A-8DE5-91365305A1B6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Расстройство аутистического спектра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7F0219C-BAFC-4E40-9510-07DF37735438}" type="parTrans" cxnId="{836FE258-685B-4DA7-9F7E-FBE3928ED732}">
      <dgm:prSet/>
      <dgm:spPr/>
      <dgm:t>
        <a:bodyPr/>
        <a:lstStyle>
          <a:defPPr/>
        </a:lstStyle>
        <a:p>
          <a:pPr/>
          <a:endParaRPr lang="ru-RU"/>
        </a:p>
      </dgm:t>
    </dgm:pt>
    <dgm:pt modelId="{01471573-4D91-41D2-BD27-87ACEEC3494F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Times New Roman" pitchFamily="18" charset="0"/>
              <a:cs typeface="Times New Roman" pitchFamily="18" charset="0"/>
            </a:rPr>
            <a:t>3 ребёнка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4BD3D-40F3-4394-9148-88C78A9C1DDB}" type="sibTrans" cxnId="{836FE258-685B-4DA7-9F7E-FBE3928ED732}">
      <dgm:prSet/>
      <dgm:spPr/>
      <dgm:t>
        <a:bodyPr/>
        <a:lstStyle>
          <a:defPPr/>
        </a:lstStyle>
        <a:p>
          <a:pPr/>
          <a:endParaRPr lang="ru-RU"/>
        </a:p>
      </dgm:t>
    </dgm:pt>
    <dgm:pt modelId="{61AD1F1B-64DC-4E77-AD1B-97769058D653}" type="parTrans" cxnId="{B4EAC708-0C53-499E-B2D5-4EA675B1F0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28804EAF-B261-429F-8C5A-159AA30184D5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5,9 %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29C7F2E-CEEA-4CEB-A527-8EC86146E0E0}" type="sibTrans" cxnId="{B4EAC708-0C53-499E-B2D5-4EA675B1F0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5D9783B8-8A1E-4A35-9836-457E5D01E721}" type="sibTrans" cxnId="{15107152-24C6-46FB-9BE3-7ECE85929FAD}">
      <dgm:prSet/>
      <dgm:spPr/>
      <dgm:t>
        <a:bodyPr/>
        <a:lstStyle>
          <a:defPPr/>
        </a:lstStyle>
        <a:p>
          <a:pPr/>
          <a:endParaRPr lang="ru-RU"/>
        </a:p>
      </dgm:t>
    </dgm:pt>
    <dgm:pt modelId="{9D74BC84-F9D3-4A67-82D4-E0B22FB1DB6A}" type="parTrans" cxnId="{5EF0937D-5557-4003-AF28-D1612CF5AC47}">
      <dgm:prSet/>
      <dgm:spPr/>
      <dgm:t>
        <a:bodyPr/>
        <a:lstStyle>
          <a:defPPr/>
        </a:lstStyle>
        <a:p>
          <a:pPr/>
          <a:endParaRPr lang="ru-RU"/>
        </a:p>
      </dgm:t>
    </dgm:pt>
    <dgm:pt modelId="{CA30FC4C-E2AC-41EF-A236-4B6C5E44589D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Заикание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CD6109A-B586-40BE-96EF-D94BF778B094}" type="parTrans" cxnId="{5D85ACFC-CB51-4278-BB6D-7F4152B23E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EC3E49EA-4966-48FB-ADA2-65427BA04969}">
      <dgm:prSet phldrT="[Текст]"/>
      <dgm:spPr/>
      <dgm:t>
        <a:bodyPr/>
        <a:lstStyle>
          <a:defPPr/>
        </a:lstStyle>
        <a:p>
          <a:pPr/>
          <a:r>
            <a:rPr lang="ru-RU" smtClean="0">
              <a:latin typeface="Times New Roman" pitchFamily="18" charset="0"/>
              <a:cs typeface="Times New Roman" pitchFamily="18" charset="0"/>
            </a:rPr>
            <a:t>1 ребёнок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626A80-B876-4937-A651-2A208E614FAC}" type="sibTrans" cxnId="{5D85ACFC-CB51-4278-BB6D-7F4152B23E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50F4E12B-E7CD-416A-BD0E-9DDA398F82D1}" type="parTrans" cxnId="{CAB35D7E-3AB4-45B8-B13A-5EDDB4D2B3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4660D5F8-68B3-47C4-82A4-DB87D17174BC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2 %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B409AA9-2532-4F4E-B9AB-E10CE53300E0}" type="sibTrans" cxnId="{CAB35D7E-3AB4-45B8-B13A-5EDDB4D2B3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BBED0DBF-33EA-4C03-8468-6E0A6C422752}" type="sibTrans" cxnId="{5EF0937D-5557-4003-AF28-D1612CF5AC47}">
      <dgm:prSet/>
      <dgm:spPr/>
      <dgm:t>
        <a:bodyPr/>
        <a:lstStyle>
          <a:defPPr/>
        </a:lstStyle>
        <a:p>
          <a:pPr/>
          <a:endParaRPr lang="ru-RU"/>
        </a:p>
      </dgm:t>
    </dgm:pt>
    <dgm:pt modelId="{B1F8D839-0856-4544-9EE4-5958D5C87D8F}" type="pres">
      <dgm:prSet presAssocID="{31BE831C-4E2F-4CE7-A287-FDA3847EBDAD}" presName="theList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FD77CD4-CB0F-4AA3-8508-B6A6853FC249}" type="pres">
      <dgm:prSet presAssocID="{CF2E62F1-E56F-4D50-BE88-47531E63C714}" presName="compNode"/>
      <dgm:spPr/>
      <dgm:t>
        <a:bodyPr/>
        <a:lstStyle>
          <a:defPPr/>
        </a:lstStyle>
        <a:p>
          <a:pPr/>
        </a:p>
      </dgm:t>
    </dgm:pt>
    <dgm:pt modelId="{0DD1F189-E5DF-4107-BD88-B4385052DB0B}" type="pres">
      <dgm:prSet presAssocID="{CF2E62F1-E56F-4D50-BE88-47531E63C714}" presName="aNode" presStyleLbl="bgShp" presStyleCnt="3" custLinFactNeighborX="-1265" custLinFactNeighborY="2550"/>
      <dgm:spPr/>
      <dgm:t>
        <a:bodyPr/>
        <a:lstStyle>
          <a:defPPr/>
        </a:lstStyle>
        <a:p>
          <a:pPr/>
          <a:endParaRPr lang="ru-RU"/>
        </a:p>
      </dgm:t>
    </dgm:pt>
    <dgm:pt modelId="{98BF0B39-811C-4123-933A-543E26806140}" type="pres">
      <dgm:prSet presAssocID="{CF2E62F1-E56F-4D50-BE88-47531E63C714}" presName="textNode" presStyleLbl="bgShp" presStyleCnt="3"/>
      <dgm:spPr/>
      <dgm:t>
        <a:bodyPr/>
        <a:lstStyle>
          <a:defPPr/>
        </a:lstStyle>
        <a:p>
          <a:pPr/>
          <a:endParaRPr lang="ru-RU"/>
        </a:p>
      </dgm:t>
    </dgm:pt>
    <dgm:pt modelId="{6A242718-79B4-47BA-BFF1-9DE33EDB54DA}" type="pres">
      <dgm:prSet presAssocID="{CF2E62F1-E56F-4D50-BE88-47531E63C714}" presName="compChildNode"/>
      <dgm:spPr/>
      <dgm:t>
        <a:bodyPr/>
        <a:lstStyle>
          <a:defPPr/>
        </a:lstStyle>
        <a:p>
          <a:pPr/>
        </a:p>
      </dgm:t>
    </dgm:pt>
    <dgm:pt modelId="{A52B7FB4-B9FE-409F-A66F-FD679F819D94}" type="pres">
      <dgm:prSet presAssocID="{CF2E62F1-E56F-4D50-BE88-47531E63C714}" presName="theInnerList"/>
      <dgm:spPr/>
      <dgm:t>
        <a:bodyPr/>
        <a:lstStyle>
          <a:defPPr/>
        </a:lstStyle>
        <a:p>
          <a:pPr/>
        </a:p>
      </dgm:t>
    </dgm:pt>
    <dgm:pt modelId="{89762D14-C69B-4620-949F-BEF9F9654757}" type="pres">
      <dgm:prSet presAssocID="{205E0564-9170-4E64-A559-1D1B33F19149}" presName="childNode" presStyleLbl="node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0E5FE42-3C68-4A67-8AB1-B177CAD59220}" type="pres">
      <dgm:prSet presAssocID="{205E0564-9170-4E64-A559-1D1B33F19149}" presName="aSpace2"/>
      <dgm:spPr/>
      <dgm:t>
        <a:bodyPr/>
        <a:lstStyle>
          <a:defPPr/>
        </a:lstStyle>
        <a:p>
          <a:pPr/>
        </a:p>
      </dgm:t>
    </dgm:pt>
    <dgm:pt modelId="{B395B856-EB05-4A4B-A88F-A5D05C7E29F1}" type="pres">
      <dgm:prSet presAssocID="{4507D7AC-E417-4C5E-8BC3-1B03773D6B0C}" presName="childNode" presStyleLbl="node1" presStyleIdx="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B2BBEEA-72AE-42A7-840E-5B9630D01516}" type="pres">
      <dgm:prSet presAssocID="{CF2E62F1-E56F-4D50-BE88-47531E63C714}" presName="aSpace"/>
      <dgm:spPr/>
      <dgm:t>
        <a:bodyPr/>
        <a:lstStyle>
          <a:defPPr/>
        </a:lstStyle>
        <a:p>
          <a:pPr/>
        </a:p>
      </dgm:t>
    </dgm:pt>
    <dgm:pt modelId="{3BCC2B28-F6AE-4D67-A9D0-C770B89F4642}" type="pres">
      <dgm:prSet presAssocID="{CFAB1A22-EBD4-4F0A-8DE5-91365305A1B6}" presName="compNode"/>
      <dgm:spPr/>
      <dgm:t>
        <a:bodyPr/>
        <a:lstStyle>
          <a:defPPr/>
        </a:lstStyle>
        <a:p>
          <a:pPr/>
        </a:p>
      </dgm:t>
    </dgm:pt>
    <dgm:pt modelId="{595578AD-1313-479A-B876-29C21A821485}" type="pres">
      <dgm:prSet presAssocID="{CFAB1A22-EBD4-4F0A-8DE5-91365305A1B6}" presName="aNode" presStyleLbl="bgShp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C50D5F1F-350B-4CE4-972B-90DC25BF389D}" type="pres">
      <dgm:prSet presAssocID="{CFAB1A22-EBD4-4F0A-8DE5-91365305A1B6}" presName="textNode" presStyleLbl="bgShp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A5D49D81-7C94-4437-83E5-A4740F1BC7F3}" type="pres">
      <dgm:prSet presAssocID="{CFAB1A22-EBD4-4F0A-8DE5-91365305A1B6}" presName="compChildNode"/>
      <dgm:spPr/>
      <dgm:t>
        <a:bodyPr/>
        <a:lstStyle>
          <a:defPPr/>
        </a:lstStyle>
        <a:p>
          <a:pPr/>
        </a:p>
      </dgm:t>
    </dgm:pt>
    <dgm:pt modelId="{9A4B9966-3EC8-45CC-9B84-FA7EECC1857B}" type="pres">
      <dgm:prSet presAssocID="{CFAB1A22-EBD4-4F0A-8DE5-91365305A1B6}" presName="theInnerList"/>
      <dgm:spPr/>
      <dgm:t>
        <a:bodyPr/>
        <a:lstStyle>
          <a:defPPr/>
        </a:lstStyle>
        <a:p>
          <a:pPr/>
        </a:p>
      </dgm:t>
    </dgm:pt>
    <dgm:pt modelId="{E7451503-EA7F-4E71-BE27-5A1D2777B1F2}" type="pres">
      <dgm:prSet presAssocID="{01471573-4D91-41D2-BD27-87ACEEC3494F}" presName="childNode" presStyleLbl="node1" presStyleIdx="2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8F28D26-BD4C-43FC-8A5F-7BEACC49E129}" type="pres">
      <dgm:prSet presAssocID="{01471573-4D91-41D2-BD27-87ACEEC3494F}" presName="aSpace2"/>
      <dgm:spPr/>
      <dgm:t>
        <a:bodyPr/>
        <a:lstStyle>
          <a:defPPr/>
        </a:lstStyle>
        <a:p>
          <a:pPr/>
        </a:p>
      </dgm:t>
    </dgm:pt>
    <dgm:pt modelId="{FF525640-98CF-4082-9A64-6F5E82E8EE22}" type="pres">
      <dgm:prSet presAssocID="{28804EAF-B261-429F-8C5A-159AA30184D5}" presName="childNode" presStyleLbl="node1" presStyleIdx="3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6420018-4BC2-4FBC-8DF2-5E75B47F5A13}" type="pres">
      <dgm:prSet presAssocID="{CFAB1A22-EBD4-4F0A-8DE5-91365305A1B6}" presName="aSpace"/>
      <dgm:spPr/>
      <dgm:t>
        <a:bodyPr/>
        <a:lstStyle>
          <a:defPPr/>
        </a:lstStyle>
        <a:p>
          <a:pPr/>
        </a:p>
      </dgm:t>
    </dgm:pt>
    <dgm:pt modelId="{80F3214E-BDE7-4CC7-8EB4-70365B212E8C}" type="pres">
      <dgm:prSet presAssocID="{CA30FC4C-E2AC-41EF-A236-4B6C5E44589D}" presName="compNode"/>
      <dgm:spPr/>
      <dgm:t>
        <a:bodyPr/>
        <a:lstStyle>
          <a:defPPr/>
        </a:lstStyle>
        <a:p>
          <a:pPr/>
        </a:p>
      </dgm:t>
    </dgm:pt>
    <dgm:pt modelId="{DDD57577-6B89-4007-A8BB-49D32DC90C0E}" type="pres">
      <dgm:prSet presAssocID="{CA30FC4C-E2AC-41EF-A236-4B6C5E44589D}" presName="aNode" presStyleLbl="bgShp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9238BC88-CB58-47D3-9400-E1642084B84F}" type="pres">
      <dgm:prSet presAssocID="{CA30FC4C-E2AC-41EF-A236-4B6C5E44589D}" presName="textNode" presStyleLbl="bgShp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23005BD7-3E09-4DF4-818B-1B0B90124A33}" type="pres">
      <dgm:prSet presAssocID="{CA30FC4C-E2AC-41EF-A236-4B6C5E44589D}" presName="compChildNode"/>
      <dgm:spPr/>
      <dgm:t>
        <a:bodyPr/>
        <a:lstStyle>
          <a:defPPr/>
        </a:lstStyle>
        <a:p>
          <a:pPr/>
        </a:p>
      </dgm:t>
    </dgm:pt>
    <dgm:pt modelId="{2986184D-4BFB-4E52-9C96-1F9536BAFA69}" type="pres">
      <dgm:prSet presAssocID="{CA30FC4C-E2AC-41EF-A236-4B6C5E44589D}" presName="theInnerList"/>
      <dgm:spPr/>
      <dgm:t>
        <a:bodyPr/>
        <a:lstStyle>
          <a:defPPr/>
        </a:lstStyle>
        <a:p>
          <a:pPr/>
        </a:p>
      </dgm:t>
    </dgm:pt>
    <dgm:pt modelId="{B6D03F4F-1654-4904-8D1D-80BBD66D788D}" type="pres">
      <dgm:prSet presAssocID="{EC3E49EA-4966-48FB-ADA2-65427BA04969}" presName="childNode" presStyleLbl="node1" presStyleIdx="4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08C0F21-5492-42ED-9777-AFCD820D0432}" type="pres">
      <dgm:prSet presAssocID="{EC3E49EA-4966-48FB-ADA2-65427BA04969}" presName="aSpace2"/>
      <dgm:spPr/>
      <dgm:t>
        <a:bodyPr/>
        <a:lstStyle>
          <a:defPPr/>
        </a:lstStyle>
        <a:p>
          <a:pPr/>
        </a:p>
      </dgm:t>
    </dgm:pt>
    <dgm:pt modelId="{FA10325B-C6A3-41CC-878D-48C7F7987F05}" type="pres">
      <dgm:prSet presAssocID="{4660D5F8-68B3-47C4-82A4-DB87D17174BC}" presName="childNode" presStyleLbl="node1" presStyleIdx="5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583AD6F3-8CC8-4426-B376-8DA11EE7826C}" srcId="{31BE831C-4E2F-4CE7-A287-FDA3847EBDAD}" destId="{CF2E62F1-E56F-4D50-BE88-47531E63C714}" srcOrd="0" destOrd="0" parTransId="{C8B19025-9E4A-48DB-8CEB-540FE3DA7184}" sibTransId="{27B91631-4B4D-4E8C-ACBF-F13FC8FFF6A4}"/>
    <dgm:cxn modelId="{50E03B41-55BD-448D-80E2-A67D96A59442}" srcId="{CF2E62F1-E56F-4D50-BE88-47531E63C714}" destId="{205E0564-9170-4E64-A559-1D1B33F19149}" srcOrd="0" destOrd="0" parTransId="{C2FE2E77-58BA-47CF-A01D-EC13AEFEA54B}" sibTransId="{2696603E-F9E0-4DDB-8576-B2390DAF033F}"/>
    <dgm:cxn modelId="{2F97F4ED-DC6B-4D06-A574-6ED69DBA28DD}" srcId="{CF2E62F1-E56F-4D50-BE88-47531E63C714}" destId="{4507D7AC-E417-4C5E-8BC3-1B03773D6B0C}" srcOrd="1" destOrd="0" parTransId="{56B61301-138B-4813-8CCE-C23F4344B025}" sibTransId="{372D6ED8-B140-4D6A-921E-3A602ACA0749}"/>
    <dgm:cxn modelId="{15107152-24C6-46FB-9BE3-7ECE85929FAD}" srcId="{31BE831C-4E2F-4CE7-A287-FDA3847EBDAD}" destId="{CFAB1A22-EBD4-4F0A-8DE5-91365305A1B6}" srcOrd="1" destOrd="0" parTransId="{68F2D898-58B6-42AC-AAD2-87CD09B65124}" sibTransId="{5D9783B8-8A1E-4A35-9836-457E5D01E721}"/>
    <dgm:cxn modelId="{836FE258-685B-4DA7-9F7E-FBE3928ED732}" srcId="{CFAB1A22-EBD4-4F0A-8DE5-91365305A1B6}" destId="{01471573-4D91-41D2-BD27-87ACEEC3494F}" srcOrd="0" destOrd="0" parTransId="{97F0219C-BAFC-4E40-9510-07DF37735438}" sibTransId="{1AC4BD3D-40F3-4394-9148-88C78A9C1DDB}"/>
    <dgm:cxn modelId="{B4EAC708-0C53-499E-B2D5-4EA675B1F00B}" srcId="{CFAB1A22-EBD4-4F0A-8DE5-91365305A1B6}" destId="{28804EAF-B261-429F-8C5A-159AA30184D5}" srcOrd="1" destOrd="0" parTransId="{61AD1F1B-64DC-4E77-AD1B-97769058D653}" sibTransId="{A29C7F2E-CEEA-4CEB-A527-8EC86146E0E0}"/>
    <dgm:cxn modelId="{5EF0937D-5557-4003-AF28-D1612CF5AC47}" srcId="{31BE831C-4E2F-4CE7-A287-FDA3847EBDAD}" destId="{CA30FC4C-E2AC-41EF-A236-4B6C5E44589D}" srcOrd="2" destOrd="0" parTransId="{9D74BC84-F9D3-4A67-82D4-E0B22FB1DB6A}" sibTransId="{BBED0DBF-33EA-4C03-8468-6E0A6C422752}"/>
    <dgm:cxn modelId="{5D85ACFC-CB51-4278-BB6D-7F4152B23E3F}" srcId="{CA30FC4C-E2AC-41EF-A236-4B6C5E44589D}" destId="{EC3E49EA-4966-48FB-ADA2-65427BA04969}" srcOrd="0" destOrd="0" parTransId="{4CD6109A-B586-40BE-96EF-D94BF778B094}" sibTransId="{A8626A80-B876-4937-A651-2A208E614FAC}"/>
    <dgm:cxn modelId="{CAB35D7E-3AB4-45B8-B13A-5EDDB4D2B3B7}" srcId="{CA30FC4C-E2AC-41EF-A236-4B6C5E44589D}" destId="{4660D5F8-68B3-47C4-82A4-DB87D17174BC}" srcOrd="1" destOrd="0" parTransId="{50F4E12B-E7CD-416A-BD0E-9DDA398F82D1}" sibTransId="{3B409AA9-2532-4F4E-B9AB-E10CE53300E0}"/>
    <dgm:cxn modelId="{D956DB07-4371-471D-9FDD-FA427059B99F}" type="presOf" srcId="{31BE831C-4E2F-4CE7-A287-FDA3847EBDAD}" destId="{B1F8D839-0856-4544-9EE4-5958D5C87D8F}" srcOrd="0" destOrd="0" presId="urn:microsoft.com/office/officeart/2005/8/layout/lProcess2"/>
    <dgm:cxn modelId="{A82980B2-0589-4109-BE64-C0F4B301E074}" type="presParOf" srcId="{B1F8D839-0856-4544-9EE4-5958D5C87D8F}" destId="{4FD77CD4-CB0F-4AA3-8508-B6A6853FC249}" srcOrd="0" destOrd="0" presId="urn:microsoft.com/office/officeart/2005/8/layout/lProcess2"/>
    <dgm:cxn modelId="{32B8B945-4C36-4A28-9C5F-5F832395F7A1}" type="presParOf" srcId="{4FD77CD4-CB0F-4AA3-8508-B6A6853FC249}" destId="{0DD1F189-E5DF-4107-BD88-B4385052DB0B}" srcOrd="0" destOrd="0" presId="urn:microsoft.com/office/officeart/2005/8/layout/lProcess2"/>
    <dgm:cxn modelId="{D4F283EC-1651-4664-AC71-CFC38BFF7540}" type="presOf" srcId="{CF2E62F1-E56F-4D50-BE88-47531E63C714}" destId="{0DD1F189-E5DF-4107-BD88-B4385052DB0B}" srcOrd="0" destOrd="0" presId="urn:microsoft.com/office/officeart/2005/8/layout/lProcess2"/>
    <dgm:cxn modelId="{9C6E8691-FCD8-4871-A1D4-979547827FC2}" type="presParOf" srcId="{4FD77CD4-CB0F-4AA3-8508-B6A6853FC249}" destId="{98BF0B39-811C-4123-933A-543E26806140}" srcOrd="1" destOrd="0" presId="urn:microsoft.com/office/officeart/2005/8/layout/lProcess2"/>
    <dgm:cxn modelId="{6720B753-28A6-4C00-8F4E-3D73E84B684C}" type="presOf" srcId="{CF2E62F1-E56F-4D50-BE88-47531E63C714}" destId="{98BF0B39-811C-4123-933A-543E26806140}" srcOrd="1" destOrd="0" presId="urn:microsoft.com/office/officeart/2005/8/layout/lProcess2"/>
    <dgm:cxn modelId="{566B0DD2-EB17-4DD7-B6D4-BE5B867CD1DC}" type="presParOf" srcId="{4FD77CD4-CB0F-4AA3-8508-B6A6853FC249}" destId="{6A242718-79B4-47BA-BFF1-9DE33EDB54DA}" srcOrd="2" destOrd="0" presId="urn:microsoft.com/office/officeart/2005/8/layout/lProcess2"/>
    <dgm:cxn modelId="{857429C3-71DD-4483-8AB3-32DE2C091EE7}" type="presParOf" srcId="{6A242718-79B4-47BA-BFF1-9DE33EDB54DA}" destId="{A52B7FB4-B9FE-409F-A66F-FD679F819D94}" srcOrd="0" destOrd="0" presId="urn:microsoft.com/office/officeart/2005/8/layout/lProcess2"/>
    <dgm:cxn modelId="{AA051F31-0EB9-44BD-B21F-EEF1F2217760}" type="presParOf" srcId="{A52B7FB4-B9FE-409F-A66F-FD679F819D94}" destId="{89762D14-C69B-4620-949F-BEF9F9654757}" srcOrd="0" destOrd="0" presId="urn:microsoft.com/office/officeart/2005/8/layout/lProcess2"/>
    <dgm:cxn modelId="{19C70A6D-E0FB-4A22-A581-7810668A38E4}" type="presOf" srcId="{205E0564-9170-4E64-A559-1D1B33F19149}" destId="{89762D14-C69B-4620-949F-BEF9F9654757}" srcOrd="0" destOrd="0" presId="urn:microsoft.com/office/officeart/2005/8/layout/lProcess2"/>
    <dgm:cxn modelId="{12E4265B-B26D-431B-A68B-60B6DA62F082}" type="presParOf" srcId="{A52B7FB4-B9FE-409F-A66F-FD679F819D94}" destId="{90E5FE42-3C68-4A67-8AB1-B177CAD59220}" srcOrd="1" destOrd="0" presId="urn:microsoft.com/office/officeart/2005/8/layout/lProcess2"/>
    <dgm:cxn modelId="{FBC6CF89-8BA5-4AE9-8B98-208E9E8B61E1}" type="presParOf" srcId="{A52B7FB4-B9FE-409F-A66F-FD679F819D94}" destId="{B395B856-EB05-4A4B-A88F-A5D05C7E29F1}" srcOrd="2" destOrd="0" presId="urn:microsoft.com/office/officeart/2005/8/layout/lProcess2"/>
    <dgm:cxn modelId="{A0F62814-3EAE-48C8-B17B-3EC141627E12}" type="presOf" srcId="{4507D7AC-E417-4C5E-8BC3-1B03773D6B0C}" destId="{B395B856-EB05-4A4B-A88F-A5D05C7E29F1}" srcOrd="0" destOrd="0" presId="urn:microsoft.com/office/officeart/2005/8/layout/lProcess2"/>
    <dgm:cxn modelId="{925C18B6-F043-4B59-9EE8-EE017ED8014D}" type="presParOf" srcId="{B1F8D839-0856-4544-9EE4-5958D5C87D8F}" destId="{CB2BBEEA-72AE-42A7-840E-5B9630D01516}" srcOrd="1" destOrd="0" presId="urn:microsoft.com/office/officeart/2005/8/layout/lProcess2"/>
    <dgm:cxn modelId="{E490E746-96D2-4C64-80D8-8B42E983D469}" type="presParOf" srcId="{B1F8D839-0856-4544-9EE4-5958D5C87D8F}" destId="{3BCC2B28-F6AE-4D67-A9D0-C770B89F4642}" srcOrd="2" destOrd="0" presId="urn:microsoft.com/office/officeart/2005/8/layout/lProcess2"/>
    <dgm:cxn modelId="{AF4BBEDA-7144-4A8C-ACAD-CE0F7E671163}" type="presParOf" srcId="{3BCC2B28-F6AE-4D67-A9D0-C770B89F4642}" destId="{595578AD-1313-479A-B876-29C21A821485}" srcOrd="0" destOrd="0" presId="urn:microsoft.com/office/officeart/2005/8/layout/lProcess2"/>
    <dgm:cxn modelId="{9E5C0375-43DE-4796-9E11-7060FC91ED11}" type="presOf" srcId="{CFAB1A22-EBD4-4F0A-8DE5-91365305A1B6}" destId="{595578AD-1313-479A-B876-29C21A821485}" srcOrd="0" destOrd="0" presId="urn:microsoft.com/office/officeart/2005/8/layout/lProcess2"/>
    <dgm:cxn modelId="{E0BC0C5B-57E1-4DEE-919A-7B2009C8E98D}" type="presParOf" srcId="{3BCC2B28-F6AE-4D67-A9D0-C770B89F4642}" destId="{C50D5F1F-350B-4CE4-972B-90DC25BF389D}" srcOrd="1" destOrd="0" presId="urn:microsoft.com/office/officeart/2005/8/layout/lProcess2"/>
    <dgm:cxn modelId="{21437E92-9392-40C3-832C-F48D787DEF0A}" type="presOf" srcId="{CFAB1A22-EBD4-4F0A-8DE5-91365305A1B6}" destId="{C50D5F1F-350B-4CE4-972B-90DC25BF389D}" srcOrd="1" destOrd="0" presId="urn:microsoft.com/office/officeart/2005/8/layout/lProcess2"/>
    <dgm:cxn modelId="{224B2EE1-E416-4938-8C55-032C043FB578}" type="presParOf" srcId="{3BCC2B28-F6AE-4D67-A9D0-C770B89F4642}" destId="{A5D49D81-7C94-4437-83E5-A4740F1BC7F3}" srcOrd="2" destOrd="0" presId="urn:microsoft.com/office/officeart/2005/8/layout/lProcess2"/>
    <dgm:cxn modelId="{A0F50A1F-C455-40DA-9DB7-9CF2AA995C7C}" type="presParOf" srcId="{A5D49D81-7C94-4437-83E5-A4740F1BC7F3}" destId="{9A4B9966-3EC8-45CC-9B84-FA7EECC1857B}" srcOrd="0" destOrd="0" presId="urn:microsoft.com/office/officeart/2005/8/layout/lProcess2"/>
    <dgm:cxn modelId="{44D9A5D1-45ED-4552-809F-69B0AB8CF978}" type="presParOf" srcId="{9A4B9966-3EC8-45CC-9B84-FA7EECC1857B}" destId="{E7451503-EA7F-4E71-BE27-5A1D2777B1F2}" srcOrd="0" destOrd="0" presId="urn:microsoft.com/office/officeart/2005/8/layout/lProcess2"/>
    <dgm:cxn modelId="{0CEC872F-7EB8-4A17-9987-067DB0ECFB8D}" type="presOf" srcId="{01471573-4D91-41D2-BD27-87ACEEC3494F}" destId="{E7451503-EA7F-4E71-BE27-5A1D2777B1F2}" srcOrd="0" destOrd="0" presId="urn:microsoft.com/office/officeart/2005/8/layout/lProcess2"/>
    <dgm:cxn modelId="{7A4E9E45-2CEA-49F2-97AD-43BFFBCCD103}" type="presParOf" srcId="{9A4B9966-3EC8-45CC-9B84-FA7EECC1857B}" destId="{C8F28D26-BD4C-43FC-8A5F-7BEACC49E129}" srcOrd="1" destOrd="0" presId="urn:microsoft.com/office/officeart/2005/8/layout/lProcess2"/>
    <dgm:cxn modelId="{0414B552-1D41-4385-A124-0710EAAA4F64}" type="presParOf" srcId="{9A4B9966-3EC8-45CC-9B84-FA7EECC1857B}" destId="{FF525640-98CF-4082-9A64-6F5E82E8EE22}" srcOrd="2" destOrd="0" presId="urn:microsoft.com/office/officeart/2005/8/layout/lProcess2"/>
    <dgm:cxn modelId="{7E03AD9C-8DC2-4F69-A79F-A31B455ADE59}" type="presOf" srcId="{28804EAF-B261-429F-8C5A-159AA30184D5}" destId="{FF525640-98CF-4082-9A64-6F5E82E8EE22}" srcOrd="0" destOrd="0" presId="urn:microsoft.com/office/officeart/2005/8/layout/lProcess2"/>
    <dgm:cxn modelId="{763EC1D1-7A2E-4D54-BC11-F835BB34BADC}" type="presParOf" srcId="{B1F8D839-0856-4544-9EE4-5958D5C87D8F}" destId="{F6420018-4BC2-4FBC-8DF2-5E75B47F5A13}" srcOrd="3" destOrd="0" presId="urn:microsoft.com/office/officeart/2005/8/layout/lProcess2"/>
    <dgm:cxn modelId="{47940161-AD4D-42FD-94DB-84FD59277488}" type="presParOf" srcId="{B1F8D839-0856-4544-9EE4-5958D5C87D8F}" destId="{80F3214E-BDE7-4CC7-8EB4-70365B212E8C}" srcOrd="4" destOrd="0" presId="urn:microsoft.com/office/officeart/2005/8/layout/lProcess2"/>
    <dgm:cxn modelId="{FEE15DF0-437E-46A4-8AE8-D0438DB80DC5}" type="presParOf" srcId="{80F3214E-BDE7-4CC7-8EB4-70365B212E8C}" destId="{DDD57577-6B89-4007-A8BB-49D32DC90C0E}" srcOrd="0" destOrd="0" presId="urn:microsoft.com/office/officeart/2005/8/layout/lProcess2"/>
    <dgm:cxn modelId="{D81FD5B0-0A4B-4420-BBCE-61541015245F}" type="presOf" srcId="{CA30FC4C-E2AC-41EF-A236-4B6C5E44589D}" destId="{DDD57577-6B89-4007-A8BB-49D32DC90C0E}" srcOrd="0" destOrd="0" presId="urn:microsoft.com/office/officeart/2005/8/layout/lProcess2"/>
    <dgm:cxn modelId="{9DB43A68-0B3C-4B60-959E-599DBBD18BB0}" type="presParOf" srcId="{80F3214E-BDE7-4CC7-8EB4-70365B212E8C}" destId="{9238BC88-CB58-47D3-9400-E1642084B84F}" srcOrd="1" destOrd="0" presId="urn:microsoft.com/office/officeart/2005/8/layout/lProcess2"/>
    <dgm:cxn modelId="{28EE7788-0352-4CCC-9632-40821BF10E31}" type="presOf" srcId="{CA30FC4C-E2AC-41EF-A236-4B6C5E44589D}" destId="{9238BC88-CB58-47D3-9400-E1642084B84F}" srcOrd="1" destOrd="0" presId="urn:microsoft.com/office/officeart/2005/8/layout/lProcess2"/>
    <dgm:cxn modelId="{DCFFA3D6-7BB5-42F4-AE90-F1FA870C2CC4}" type="presParOf" srcId="{80F3214E-BDE7-4CC7-8EB4-70365B212E8C}" destId="{23005BD7-3E09-4DF4-818B-1B0B90124A33}" srcOrd="2" destOrd="0" presId="urn:microsoft.com/office/officeart/2005/8/layout/lProcess2"/>
    <dgm:cxn modelId="{FD90263E-B017-4D78-ADAD-094A9063BD21}" type="presParOf" srcId="{23005BD7-3E09-4DF4-818B-1B0B90124A33}" destId="{2986184D-4BFB-4E52-9C96-1F9536BAFA69}" srcOrd="0" destOrd="0" presId="urn:microsoft.com/office/officeart/2005/8/layout/lProcess2"/>
    <dgm:cxn modelId="{B174878C-7AC4-470E-8C40-CC632BBE9C6C}" type="presParOf" srcId="{2986184D-4BFB-4E52-9C96-1F9536BAFA69}" destId="{B6D03F4F-1654-4904-8D1D-80BBD66D788D}" srcOrd="0" destOrd="0" presId="urn:microsoft.com/office/officeart/2005/8/layout/lProcess2"/>
    <dgm:cxn modelId="{D5F51A67-D1A2-4814-A2C7-75494AE0AEE3}" type="presOf" srcId="{EC3E49EA-4966-48FB-ADA2-65427BA04969}" destId="{B6D03F4F-1654-4904-8D1D-80BBD66D788D}" srcOrd="0" destOrd="0" presId="urn:microsoft.com/office/officeart/2005/8/layout/lProcess2"/>
    <dgm:cxn modelId="{3CCB3410-3330-4ACA-921E-B7DC7D4721B0}" type="presParOf" srcId="{2986184D-4BFB-4E52-9C96-1F9536BAFA69}" destId="{908C0F21-5492-42ED-9777-AFCD820D0432}" srcOrd="1" destOrd="0" presId="urn:microsoft.com/office/officeart/2005/8/layout/lProcess2"/>
    <dgm:cxn modelId="{CF7228B2-C3DD-4865-A3AD-530A75FC98AF}" type="presParOf" srcId="{2986184D-4BFB-4E52-9C96-1F9536BAFA69}" destId="{FA10325B-C6A3-41CC-878D-48C7F7987F05}" srcOrd="2" destOrd="0" presId="urn:microsoft.com/office/officeart/2005/8/layout/lProcess2"/>
    <dgm:cxn modelId="{1574DD5C-00B6-4299-A173-BF494E4D0D37}" type="presOf" srcId="{4660D5F8-68B3-47C4-82A4-DB87D17174BC}" destId="{FA10325B-C6A3-41CC-878D-48C7F7987F0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116ADD7-8C5C-4450-8595-C6FF871B84D1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>
          <a:defPPr/>
        </a:lstStyle>
        <a:p>
          <a:pPr/>
          <a:endParaRPr lang="ru-RU"/>
        </a:p>
      </dgm:t>
    </dgm:pt>
    <dgm:pt modelId="{87777397-9C38-4498-A6C5-6293B293D7B9}" type="parTrans" cxnId="{572BA885-FC70-4C0E-9B7B-F50C5686DC03}">
      <dgm:prSet/>
      <dgm:spPr/>
      <dgm:t>
        <a:bodyPr/>
        <a:lstStyle>
          <a:defPPr/>
        </a:lstStyle>
        <a:p>
          <a:pPr/>
          <a:endParaRPr lang="ru-RU"/>
        </a:p>
      </dgm:t>
    </dgm:pt>
    <dgm:pt modelId="{444A5365-561F-4EAE-873F-0F6A72B47671}">
      <dgm:prSet phldrT="[Текст]" custT="1"/>
      <dgm:spPr/>
      <dgm:t>
        <a:bodyPr/>
        <a:lstStyle>
          <a:defPPr/>
        </a:lstStyle>
        <a:p>
          <a:pPr/>
          <a:r>
            <a:rPr lang="ru-RU" sz="2000" b="1" smtClean="0">
              <a:latin typeface="Times New Roman" pitchFamily="18" charset="0"/>
              <a:cs typeface="Times New Roman" pitchFamily="18" charset="0"/>
            </a:rPr>
            <a:t>Тяжелые нарушения речи (ТНР)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331AD-4B9D-4F83-A09F-19FE8F46AA92}" type="parTrans" cxnId="{8A1585A1-3217-4275-AD72-64AE70FCD7A0}">
      <dgm:prSet/>
      <dgm:spPr/>
      <dgm:t>
        <a:bodyPr/>
        <a:lstStyle>
          <a:defPPr/>
        </a:lstStyle>
        <a:p>
          <a:pPr/>
          <a:endParaRPr lang="ru-RU"/>
        </a:p>
      </dgm:t>
    </dgm:pt>
    <dgm:pt modelId="{EA06EAA6-EB7A-4237-BEF5-3EA5241035D3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43 ребёнка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296BE2A-CE85-4DC2-89F4-F57EA291B9F8}" type="sibTrans" cxnId="{8A1585A1-3217-4275-AD72-64AE70FCD7A0}">
      <dgm:prSet/>
      <dgm:spPr/>
      <dgm:t>
        <a:bodyPr/>
        <a:lstStyle>
          <a:defPPr/>
        </a:lstStyle>
        <a:p>
          <a:pPr/>
          <a:endParaRPr lang="ru-RU"/>
        </a:p>
      </dgm:t>
    </dgm:pt>
    <dgm:pt modelId="{78299C9F-B96B-4381-AD18-65372DCBC844}" type="parTrans" cxnId="{CDFA86A1-69BF-4043-B9F6-47FFD7036EB2}">
      <dgm:prSet/>
      <dgm:spPr/>
      <dgm:t>
        <a:bodyPr/>
        <a:lstStyle>
          <a:defPPr/>
        </a:lstStyle>
        <a:p>
          <a:pPr/>
          <a:endParaRPr lang="ru-RU"/>
        </a:p>
      </dgm:t>
    </dgm:pt>
    <dgm:pt modelId="{FD52254F-96E8-4741-AE4C-3AB7C7FE6C8F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latin typeface="Times New Roman" pitchFamily="18" charset="0"/>
              <a:cs typeface="Times New Roman" pitchFamily="18" charset="0"/>
            </a:rPr>
            <a:t>84,3%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0DC18C8-3A41-4AA1-BE35-D06C0DADBD84}" type="sibTrans" cxnId="{CDFA86A1-69BF-4043-B9F6-47FFD7036EB2}">
      <dgm:prSet/>
      <dgm:spPr/>
      <dgm:t>
        <a:bodyPr/>
        <a:lstStyle>
          <a:defPPr/>
        </a:lstStyle>
        <a:p>
          <a:pPr/>
          <a:endParaRPr lang="ru-RU"/>
        </a:p>
      </dgm:t>
    </dgm:pt>
    <dgm:pt modelId="{C457F263-A962-4EC2-803E-1C399B8EECD0}" type="sibTrans" cxnId="{572BA885-FC70-4C0E-9B7B-F50C5686DC03}">
      <dgm:prSet/>
      <dgm:spPr/>
      <dgm:t>
        <a:bodyPr/>
        <a:lstStyle>
          <a:defPPr/>
        </a:lstStyle>
        <a:p>
          <a:pPr/>
          <a:endParaRPr lang="ru-RU"/>
        </a:p>
      </dgm:t>
    </dgm:pt>
    <dgm:pt modelId="{ADA84651-239D-4F6F-B546-D2E11CF5714F}" type="parTrans" cxnId="{20713604-2E10-4F17-BDEA-84E86AB58461}">
      <dgm:prSet/>
      <dgm:spPr/>
      <dgm:t>
        <a:bodyPr/>
        <a:lstStyle>
          <a:defPPr/>
        </a:lstStyle>
        <a:p>
          <a:pPr/>
          <a:endParaRPr lang="ru-RU"/>
        </a:p>
      </dgm:t>
    </dgm:pt>
    <dgm:pt modelId="{A8A75B02-6183-47A5-9D85-5C097F0828CF}">
      <dgm:prSet phldrT="[Текст]" custT="1"/>
      <dgm:spPr/>
      <dgm:t>
        <a:bodyPr/>
        <a:lstStyle>
          <a:defPPr/>
        </a:lstStyle>
        <a:p>
          <a:pPr/>
          <a:r>
            <a:rPr lang="ru-RU" sz="2400" b="1" smtClean="0">
              <a:latin typeface="Times New Roman" pitchFamily="18" charset="0"/>
              <a:cs typeface="Times New Roman" pitchFamily="18" charset="0"/>
            </a:rPr>
            <a:t>из них:</a:t>
          </a:r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375F-5F6E-4E31-849D-9408B4BF640D}" type="parTrans" cxnId="{7151022F-C511-4B57-AEA0-ECC7A58A1B26}">
      <dgm:prSet/>
      <dgm:spPr/>
      <dgm:t>
        <a:bodyPr/>
        <a:lstStyle>
          <a:defPPr/>
        </a:lstStyle>
        <a:p>
          <a:pPr/>
          <a:endParaRPr lang="ru-RU"/>
        </a:p>
      </dgm:t>
    </dgm:pt>
    <dgm:pt modelId="{939BC968-0452-4782-A1ED-ACC09F8CD3D7}">
      <dgm:prSet phldrT="[Текст]" custT="1"/>
      <dgm:spPr/>
      <dgm:t>
        <a:bodyPr/>
        <a:lstStyle>
          <a:defPPr/>
        </a:lstStyle>
        <a:p>
          <a:pPr/>
          <a:r>
            <a:rPr lang="ru-RU" sz="2000" b="1" smtClean="0">
              <a:latin typeface="Times New Roman" pitchFamily="18" charset="0"/>
              <a:cs typeface="Times New Roman" pitchFamily="18" charset="0"/>
            </a:rPr>
            <a:t>ОНР </a:t>
          </a:r>
        </a:p>
        <a:p>
          <a:pPr/>
          <a:r>
            <a:rPr lang="en-US" sz="2000" b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 уровня -1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89AED30-F8EA-4FCA-A45B-AD286C4B2C41}" type="sibTrans" cxnId="{7151022F-C511-4B57-AEA0-ECC7A58A1B26}">
      <dgm:prSet/>
      <dgm:spPr/>
      <dgm:t>
        <a:bodyPr/>
        <a:lstStyle>
          <a:defPPr/>
        </a:lstStyle>
        <a:p>
          <a:pPr/>
          <a:endParaRPr lang="ru-RU"/>
        </a:p>
      </dgm:t>
    </dgm:pt>
    <dgm:pt modelId="{ED1E8C23-8099-4E5D-BD71-6A74503E0AF7}" type="parTrans" cxnId="{803A993A-0671-4E06-BEEC-34D6BB4EACC2}">
      <dgm:prSet/>
      <dgm:spPr/>
      <dgm:t>
        <a:bodyPr/>
        <a:lstStyle>
          <a:defPPr/>
        </a:lstStyle>
        <a:p>
          <a:pPr/>
          <a:endParaRPr lang="ru-RU"/>
        </a:p>
      </dgm:t>
    </dgm:pt>
    <dgm:pt modelId="{ABEBEF9F-B920-49DD-8DD2-DE384094BE53}">
      <dgm:prSet phldrT="[Текст]" custT="1"/>
      <dgm:spPr/>
      <dgm:t>
        <a:bodyPr/>
        <a:lstStyle>
          <a:defPPr/>
        </a:lstStyle>
        <a:p>
          <a:pPr/>
          <a:r>
            <a:rPr lang="ru-RU" sz="2000" b="1" smtClean="0">
              <a:latin typeface="Times New Roman" pitchFamily="18" charset="0"/>
              <a:cs typeface="Times New Roman" pitchFamily="18" charset="0"/>
            </a:rPr>
            <a:t>ОНР </a:t>
          </a:r>
          <a:r>
            <a:rPr lang="en-US" sz="2000" b="1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 уровня - 9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5D37D27-A201-48C4-994D-96B9CC3419DF}" type="sibTrans" cxnId="{803A993A-0671-4E06-BEEC-34D6BB4EACC2}">
      <dgm:prSet/>
      <dgm:spPr/>
      <dgm:t>
        <a:bodyPr/>
        <a:lstStyle>
          <a:defPPr/>
        </a:lstStyle>
        <a:p>
          <a:pPr/>
          <a:endParaRPr lang="ru-RU"/>
        </a:p>
      </dgm:t>
    </dgm:pt>
    <dgm:pt modelId="{A414A2FA-96C0-4D7C-A7A5-D0A8D0A4A69C}" type="parTrans" cxnId="{B5519920-AB99-45E0-B6C0-03D90B459D60}">
      <dgm:prSet/>
      <dgm:spPr/>
      <dgm:t>
        <a:bodyPr/>
        <a:lstStyle>
          <a:defPPr/>
        </a:lstStyle>
        <a:p>
          <a:pPr/>
          <a:endParaRPr lang="ru-RU"/>
        </a:p>
      </dgm:t>
    </dgm:pt>
    <dgm:pt modelId="{6AB43D2B-4389-4DDA-8424-FE0643B1CB75}">
      <dgm:prSet custT="1"/>
      <dgm:spPr/>
      <dgm:t>
        <a:bodyPr/>
        <a:lstStyle>
          <a:defPPr/>
        </a:lstStyle>
        <a:p>
          <a:pPr/>
          <a:r>
            <a:rPr lang="ru-RU" sz="2000" b="1" smtClean="0">
              <a:latin typeface="Times New Roman" pitchFamily="18" charset="0"/>
              <a:cs typeface="Times New Roman" pitchFamily="18" charset="0"/>
            </a:rPr>
            <a:t>ОНР </a:t>
          </a:r>
          <a:r>
            <a:rPr lang="en-US" sz="2000" b="1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 уровня -</a:t>
          </a:r>
          <a:r>
            <a:rPr lang="en-US" sz="2000" b="1" smtClean="0">
              <a:latin typeface="Times New Roman" pitchFamily="18" charset="0"/>
              <a:cs typeface="Times New Roman" pitchFamily="18" charset="0"/>
            </a:rPr>
            <a:t>33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9C4467E-006A-425D-AED5-9F467D158378}" type="sibTrans" cxnId="{B5519920-AB99-45E0-B6C0-03D90B459D60}">
      <dgm:prSet/>
      <dgm:spPr/>
      <dgm:t>
        <a:bodyPr/>
        <a:lstStyle>
          <a:defPPr/>
        </a:lstStyle>
        <a:p>
          <a:pPr/>
          <a:endParaRPr lang="ru-RU"/>
        </a:p>
      </dgm:t>
    </dgm:pt>
    <dgm:pt modelId="{A2977156-DFB2-469C-8AF6-AC7B7F84B580}" type="sibTrans" cxnId="{20713604-2E10-4F17-BDEA-84E86AB58461}">
      <dgm:prSet/>
      <dgm:spPr/>
      <dgm:t>
        <a:bodyPr/>
        <a:lstStyle>
          <a:defPPr/>
        </a:lstStyle>
        <a:p>
          <a:pPr/>
          <a:endParaRPr lang="ru-RU"/>
        </a:p>
      </dgm:t>
    </dgm:pt>
    <dgm:pt modelId="{301016CA-4440-4189-A8E8-BE476BD7AF92}" type="pres">
      <dgm:prSet presAssocID="{E116ADD7-8C5C-4450-8595-C6FF871B84D1}" presName="theList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7B19414-4359-4ED1-8E8D-1B226E323835}" type="pres">
      <dgm:prSet presAssocID="{444A5365-561F-4EAE-873F-0F6A72B47671}" presName="compNode"/>
      <dgm:spPr/>
      <dgm:t>
        <a:bodyPr/>
        <a:lstStyle>
          <a:defPPr/>
        </a:lstStyle>
        <a:p>
          <a:pPr/>
        </a:p>
      </dgm:t>
    </dgm:pt>
    <dgm:pt modelId="{4E967E73-8DD2-4E79-B7B0-5E2A076FE43D}" type="pres">
      <dgm:prSet presAssocID="{444A5365-561F-4EAE-873F-0F6A72B47671}" presName="aNode" presStyleLbl="bgShp" presStyleCnt="2"/>
      <dgm:spPr/>
      <dgm:t>
        <a:bodyPr/>
        <a:lstStyle>
          <a:defPPr/>
        </a:lstStyle>
        <a:p>
          <a:pPr/>
          <a:endParaRPr lang="ru-RU"/>
        </a:p>
      </dgm:t>
    </dgm:pt>
    <dgm:pt modelId="{656755D9-90D9-4850-9BB4-109932318F46}" type="pres">
      <dgm:prSet presAssocID="{444A5365-561F-4EAE-873F-0F6A72B47671}" presName="textNode" presStyleLbl="bgShp" presStyleCnt="2"/>
      <dgm:spPr/>
      <dgm:t>
        <a:bodyPr/>
        <a:lstStyle>
          <a:defPPr/>
        </a:lstStyle>
        <a:p>
          <a:pPr/>
          <a:endParaRPr lang="ru-RU"/>
        </a:p>
      </dgm:t>
    </dgm:pt>
    <dgm:pt modelId="{3A5186D1-3533-40E5-8B17-5EC2A88AFE13}" type="pres">
      <dgm:prSet presAssocID="{444A5365-561F-4EAE-873F-0F6A72B47671}" presName="compChildNode"/>
      <dgm:spPr/>
      <dgm:t>
        <a:bodyPr/>
        <a:lstStyle>
          <a:defPPr/>
        </a:lstStyle>
        <a:p>
          <a:pPr/>
        </a:p>
      </dgm:t>
    </dgm:pt>
    <dgm:pt modelId="{8369B27C-5091-419A-B80C-5F29CA30A2F0}" type="pres">
      <dgm:prSet presAssocID="{444A5365-561F-4EAE-873F-0F6A72B47671}" presName="theInnerList"/>
      <dgm:spPr/>
      <dgm:t>
        <a:bodyPr/>
        <a:lstStyle>
          <a:defPPr/>
        </a:lstStyle>
        <a:p>
          <a:pPr/>
        </a:p>
      </dgm:t>
    </dgm:pt>
    <dgm:pt modelId="{67DA8CB9-FD63-4202-8326-B31749E42FF4}" type="pres">
      <dgm:prSet presAssocID="{EA06EAA6-EB7A-4237-BEF5-3EA5241035D3}" presName="childNode" presStyleLbl="node1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5966B6B-9905-45A4-9242-B5F32A270E3F}" type="pres">
      <dgm:prSet presAssocID="{EA06EAA6-EB7A-4237-BEF5-3EA5241035D3}" presName="aSpace2"/>
      <dgm:spPr/>
      <dgm:t>
        <a:bodyPr/>
        <a:lstStyle>
          <a:defPPr/>
        </a:lstStyle>
        <a:p>
          <a:pPr/>
        </a:p>
      </dgm:t>
    </dgm:pt>
    <dgm:pt modelId="{89DEAE1A-67E7-4785-ADBA-D4E8650A7AC6}" type="pres">
      <dgm:prSet presAssocID="{FD52254F-96E8-4741-AE4C-3AB7C7FE6C8F}" presName="childNode" presStyleLbl="node1" presStyleIdx="1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86C446B-AE11-4298-AEFF-3C01E1417BE2}" type="pres">
      <dgm:prSet presAssocID="{444A5365-561F-4EAE-873F-0F6A72B47671}" presName="aSpace"/>
      <dgm:spPr/>
      <dgm:t>
        <a:bodyPr/>
        <a:lstStyle>
          <a:defPPr/>
        </a:lstStyle>
        <a:p>
          <a:pPr/>
        </a:p>
      </dgm:t>
    </dgm:pt>
    <dgm:pt modelId="{58ED57F5-DE4F-4EDA-8FE0-6C674DBA2C68}" type="pres">
      <dgm:prSet presAssocID="{A8A75B02-6183-47A5-9D85-5C097F0828CF}" presName="compNode"/>
      <dgm:spPr/>
      <dgm:t>
        <a:bodyPr/>
        <a:lstStyle>
          <a:defPPr/>
        </a:lstStyle>
        <a:p>
          <a:pPr/>
        </a:p>
      </dgm:t>
    </dgm:pt>
    <dgm:pt modelId="{D98E40A5-442E-41BA-805B-DF969F856F0A}" type="pres">
      <dgm:prSet presAssocID="{A8A75B02-6183-47A5-9D85-5C097F0828CF}" presName="aNode" presStyleLbl="bgShp" presStyleIdx="1" presStyleCnt="2"/>
      <dgm:spPr/>
      <dgm:t>
        <a:bodyPr/>
        <a:lstStyle>
          <a:defPPr/>
        </a:lstStyle>
        <a:p>
          <a:pPr/>
          <a:endParaRPr lang="ru-RU"/>
        </a:p>
      </dgm:t>
    </dgm:pt>
    <dgm:pt modelId="{DB19A709-1CD7-4AEF-9907-6C4E4F0B2FC7}" type="pres">
      <dgm:prSet presAssocID="{A8A75B02-6183-47A5-9D85-5C097F0828CF}" presName="textNode" presStyleLbl="bgShp" presStyleIdx="1" presStyleCnt="2"/>
      <dgm:spPr/>
      <dgm:t>
        <a:bodyPr/>
        <a:lstStyle>
          <a:defPPr/>
        </a:lstStyle>
        <a:p>
          <a:pPr/>
          <a:endParaRPr lang="ru-RU"/>
        </a:p>
      </dgm:t>
    </dgm:pt>
    <dgm:pt modelId="{5C780FEB-B559-45FF-A1FA-D79E0F0EF90F}" type="pres">
      <dgm:prSet presAssocID="{A8A75B02-6183-47A5-9D85-5C097F0828CF}" presName="compChildNode"/>
      <dgm:spPr/>
      <dgm:t>
        <a:bodyPr/>
        <a:lstStyle>
          <a:defPPr/>
        </a:lstStyle>
        <a:p>
          <a:pPr/>
        </a:p>
      </dgm:t>
    </dgm:pt>
    <dgm:pt modelId="{2033E55E-CF39-49F3-8FA7-4EB46CEDC6BF}" type="pres">
      <dgm:prSet presAssocID="{A8A75B02-6183-47A5-9D85-5C097F0828CF}" presName="theInnerList"/>
      <dgm:spPr/>
      <dgm:t>
        <a:bodyPr/>
        <a:lstStyle>
          <a:defPPr/>
        </a:lstStyle>
        <a:p>
          <a:pPr/>
        </a:p>
      </dgm:t>
    </dgm:pt>
    <dgm:pt modelId="{E2E06FD8-D44B-48C6-B1BC-F6F30E7BDB68}" type="pres">
      <dgm:prSet presAssocID="{939BC968-0452-4782-A1ED-ACC09F8CD3D7}" presName="childNode" presStyleLbl="node1" presStyleIdx="2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81D208AC-5300-4B0A-BBD8-46D9FAB4C42B}" type="pres">
      <dgm:prSet presAssocID="{939BC968-0452-4782-A1ED-ACC09F8CD3D7}" presName="aSpace2"/>
      <dgm:spPr/>
      <dgm:t>
        <a:bodyPr/>
        <a:lstStyle>
          <a:defPPr/>
        </a:lstStyle>
        <a:p>
          <a:pPr/>
        </a:p>
      </dgm:t>
    </dgm:pt>
    <dgm:pt modelId="{44188884-2D99-4FA2-88B5-503EFEC0DC91}" type="pres">
      <dgm:prSet presAssocID="{ABEBEF9F-B920-49DD-8DD2-DE384094BE53}" presName="childNode" presStyleLbl="node1" presStyleIdx="3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89A4F92-38BD-45D6-89AB-6458B1C8FA8D}" type="pres">
      <dgm:prSet presAssocID="{ABEBEF9F-B920-49DD-8DD2-DE384094BE53}" presName="aSpace2"/>
      <dgm:spPr/>
      <dgm:t>
        <a:bodyPr/>
        <a:lstStyle>
          <a:defPPr/>
        </a:lstStyle>
        <a:p>
          <a:pPr/>
        </a:p>
      </dgm:t>
    </dgm:pt>
    <dgm:pt modelId="{D1CAC93C-5B6A-4223-B037-C04A2FEFC0A1}" type="pres">
      <dgm:prSet presAssocID="{6AB43D2B-4389-4DDA-8424-FE0643B1CB75}" presName="childNode" presStyleLbl="node1" presStyleIdx="4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572BA885-FC70-4C0E-9B7B-F50C5686DC03}" srcId="{E116ADD7-8C5C-4450-8595-C6FF871B84D1}" destId="{444A5365-561F-4EAE-873F-0F6A72B47671}" srcOrd="0" destOrd="0" parTransId="{87777397-9C38-4498-A6C5-6293B293D7B9}" sibTransId="{C457F263-A962-4EC2-803E-1C399B8EECD0}"/>
    <dgm:cxn modelId="{8A1585A1-3217-4275-AD72-64AE70FCD7A0}" srcId="{444A5365-561F-4EAE-873F-0F6A72B47671}" destId="{EA06EAA6-EB7A-4237-BEF5-3EA5241035D3}" srcOrd="0" destOrd="0" parTransId="{58A331AD-4B9D-4F83-A09F-19FE8F46AA92}" sibTransId="{B296BE2A-CE85-4DC2-89F4-F57EA291B9F8}"/>
    <dgm:cxn modelId="{CDFA86A1-69BF-4043-B9F6-47FFD7036EB2}" srcId="{444A5365-561F-4EAE-873F-0F6A72B47671}" destId="{FD52254F-96E8-4741-AE4C-3AB7C7FE6C8F}" srcOrd="1" destOrd="0" parTransId="{78299C9F-B96B-4381-AD18-65372DCBC844}" sibTransId="{A0DC18C8-3A41-4AA1-BE35-D06C0DADBD84}"/>
    <dgm:cxn modelId="{20713604-2E10-4F17-BDEA-84E86AB58461}" srcId="{E116ADD7-8C5C-4450-8595-C6FF871B84D1}" destId="{A8A75B02-6183-47A5-9D85-5C097F0828CF}" srcOrd="1" destOrd="0" parTransId="{ADA84651-239D-4F6F-B546-D2E11CF5714F}" sibTransId="{A2977156-DFB2-469C-8AF6-AC7B7F84B580}"/>
    <dgm:cxn modelId="{7151022F-C511-4B57-AEA0-ECC7A58A1B26}" srcId="{A8A75B02-6183-47A5-9D85-5C097F0828CF}" destId="{939BC968-0452-4782-A1ED-ACC09F8CD3D7}" srcOrd="0" destOrd="0" parTransId="{D51F375F-5F6E-4E31-849D-9408B4BF640D}" sibTransId="{B89AED30-F8EA-4FCA-A45B-AD286C4B2C41}"/>
    <dgm:cxn modelId="{803A993A-0671-4E06-BEEC-34D6BB4EACC2}" srcId="{A8A75B02-6183-47A5-9D85-5C097F0828CF}" destId="{ABEBEF9F-B920-49DD-8DD2-DE384094BE53}" srcOrd="1" destOrd="0" parTransId="{ED1E8C23-8099-4E5D-BD71-6A74503E0AF7}" sibTransId="{45D37D27-A201-48C4-994D-96B9CC3419DF}"/>
    <dgm:cxn modelId="{B5519920-AB99-45E0-B6C0-03D90B459D60}" srcId="{A8A75B02-6183-47A5-9D85-5C097F0828CF}" destId="{6AB43D2B-4389-4DDA-8424-FE0643B1CB75}" srcOrd="2" destOrd="0" parTransId="{A414A2FA-96C0-4D7C-A7A5-D0A8D0A4A69C}" sibTransId="{F9C4467E-006A-425D-AED5-9F467D158378}"/>
    <dgm:cxn modelId="{DD7CD611-4284-4B9C-A51A-AB53CC1579E9}" type="presOf" srcId="{E116ADD7-8C5C-4450-8595-C6FF871B84D1}" destId="{301016CA-4440-4189-A8E8-BE476BD7AF92}" srcOrd="0" destOrd="0" presId="urn:microsoft.com/office/officeart/2005/8/layout/lProcess2"/>
    <dgm:cxn modelId="{15058349-BD90-4CF7-A99E-1E694CE69169}" type="presParOf" srcId="{301016CA-4440-4189-A8E8-BE476BD7AF92}" destId="{47B19414-4359-4ED1-8E8D-1B226E323835}" srcOrd="0" destOrd="0" presId="urn:microsoft.com/office/officeart/2005/8/layout/lProcess2"/>
    <dgm:cxn modelId="{F775F902-D705-4F66-88E6-4131B011033F}" type="presParOf" srcId="{47B19414-4359-4ED1-8E8D-1B226E323835}" destId="{4E967E73-8DD2-4E79-B7B0-5E2A076FE43D}" srcOrd="0" destOrd="0" presId="urn:microsoft.com/office/officeart/2005/8/layout/lProcess2"/>
    <dgm:cxn modelId="{ED49AF4B-BB38-4906-9B32-20EFE1DD5697}" type="presOf" srcId="{444A5365-561F-4EAE-873F-0F6A72B47671}" destId="{4E967E73-8DD2-4E79-B7B0-5E2A076FE43D}" srcOrd="0" destOrd="0" presId="urn:microsoft.com/office/officeart/2005/8/layout/lProcess2"/>
    <dgm:cxn modelId="{45E5242B-D809-4796-A90D-C8EA4A6F2DB6}" type="presParOf" srcId="{47B19414-4359-4ED1-8E8D-1B226E323835}" destId="{656755D9-90D9-4850-9BB4-109932318F46}" srcOrd="1" destOrd="0" presId="urn:microsoft.com/office/officeart/2005/8/layout/lProcess2"/>
    <dgm:cxn modelId="{8A112E19-CA24-41F6-A52D-0F0A3D6442A1}" type="presOf" srcId="{444A5365-561F-4EAE-873F-0F6A72B47671}" destId="{656755D9-90D9-4850-9BB4-109932318F46}" srcOrd="1" destOrd="0" presId="urn:microsoft.com/office/officeart/2005/8/layout/lProcess2"/>
    <dgm:cxn modelId="{DE1B00A7-EBA9-4503-AAAE-051CC94F419B}" type="presParOf" srcId="{47B19414-4359-4ED1-8E8D-1B226E323835}" destId="{3A5186D1-3533-40E5-8B17-5EC2A88AFE13}" srcOrd="2" destOrd="0" presId="urn:microsoft.com/office/officeart/2005/8/layout/lProcess2"/>
    <dgm:cxn modelId="{B32FFCBF-FCBF-4D7E-A0B9-6E7304449012}" type="presParOf" srcId="{3A5186D1-3533-40E5-8B17-5EC2A88AFE13}" destId="{8369B27C-5091-419A-B80C-5F29CA30A2F0}" srcOrd="0" destOrd="0" presId="urn:microsoft.com/office/officeart/2005/8/layout/lProcess2"/>
    <dgm:cxn modelId="{774C3C83-F428-4103-84AC-8D536BB55C74}" type="presParOf" srcId="{8369B27C-5091-419A-B80C-5F29CA30A2F0}" destId="{67DA8CB9-FD63-4202-8326-B31749E42FF4}" srcOrd="0" destOrd="0" presId="urn:microsoft.com/office/officeart/2005/8/layout/lProcess2"/>
    <dgm:cxn modelId="{C42A0319-B27C-4012-8961-817847696EEF}" type="presOf" srcId="{EA06EAA6-EB7A-4237-BEF5-3EA5241035D3}" destId="{67DA8CB9-FD63-4202-8326-B31749E42FF4}" srcOrd="0" destOrd="0" presId="urn:microsoft.com/office/officeart/2005/8/layout/lProcess2"/>
    <dgm:cxn modelId="{DFDB1408-E700-4695-B9FC-C3F6A29FCF1F}" type="presParOf" srcId="{8369B27C-5091-419A-B80C-5F29CA30A2F0}" destId="{E5966B6B-9905-45A4-9242-B5F32A270E3F}" srcOrd="1" destOrd="0" presId="urn:microsoft.com/office/officeart/2005/8/layout/lProcess2"/>
    <dgm:cxn modelId="{F73A6031-41D0-4762-A599-98E9404F20A2}" type="presParOf" srcId="{8369B27C-5091-419A-B80C-5F29CA30A2F0}" destId="{89DEAE1A-67E7-4785-ADBA-D4E8650A7AC6}" srcOrd="2" destOrd="0" presId="urn:microsoft.com/office/officeart/2005/8/layout/lProcess2"/>
    <dgm:cxn modelId="{5BFFA60D-132E-49C5-934B-3999CF193E8C}" type="presOf" srcId="{FD52254F-96E8-4741-AE4C-3AB7C7FE6C8F}" destId="{89DEAE1A-67E7-4785-ADBA-D4E8650A7AC6}" srcOrd="0" destOrd="0" presId="urn:microsoft.com/office/officeart/2005/8/layout/lProcess2"/>
    <dgm:cxn modelId="{0852C2F6-06BF-4D5D-9BE0-49675A8F5322}" type="presParOf" srcId="{301016CA-4440-4189-A8E8-BE476BD7AF92}" destId="{D86C446B-AE11-4298-AEFF-3C01E1417BE2}" srcOrd="1" destOrd="0" presId="urn:microsoft.com/office/officeart/2005/8/layout/lProcess2"/>
    <dgm:cxn modelId="{00DD5681-4274-44AA-A4C4-6E9CD4973C21}" type="presParOf" srcId="{301016CA-4440-4189-A8E8-BE476BD7AF92}" destId="{58ED57F5-DE4F-4EDA-8FE0-6C674DBA2C68}" srcOrd="2" destOrd="0" presId="urn:microsoft.com/office/officeart/2005/8/layout/lProcess2"/>
    <dgm:cxn modelId="{06D96E87-7BBC-4B36-AE00-28FE3EB7FF88}" type="presParOf" srcId="{58ED57F5-DE4F-4EDA-8FE0-6C674DBA2C68}" destId="{D98E40A5-442E-41BA-805B-DF969F856F0A}" srcOrd="0" destOrd="0" presId="urn:microsoft.com/office/officeart/2005/8/layout/lProcess2"/>
    <dgm:cxn modelId="{D276F364-0CCD-4A8F-9FD7-2E1523984989}" type="presOf" srcId="{A8A75B02-6183-47A5-9D85-5C097F0828CF}" destId="{D98E40A5-442E-41BA-805B-DF969F856F0A}" srcOrd="0" destOrd="0" presId="urn:microsoft.com/office/officeart/2005/8/layout/lProcess2"/>
    <dgm:cxn modelId="{9CF3626C-9A5E-4427-8B93-F0F5B687FF0A}" type="presParOf" srcId="{58ED57F5-DE4F-4EDA-8FE0-6C674DBA2C68}" destId="{DB19A709-1CD7-4AEF-9907-6C4E4F0B2FC7}" srcOrd="1" destOrd="0" presId="urn:microsoft.com/office/officeart/2005/8/layout/lProcess2"/>
    <dgm:cxn modelId="{9CB24AFE-F94B-41F1-9478-6A1C5013355E}" type="presOf" srcId="{A8A75B02-6183-47A5-9D85-5C097F0828CF}" destId="{DB19A709-1CD7-4AEF-9907-6C4E4F0B2FC7}" srcOrd="1" destOrd="0" presId="urn:microsoft.com/office/officeart/2005/8/layout/lProcess2"/>
    <dgm:cxn modelId="{E84E1997-DA18-4036-A09B-57A8320419A4}" type="presParOf" srcId="{58ED57F5-DE4F-4EDA-8FE0-6C674DBA2C68}" destId="{5C780FEB-B559-45FF-A1FA-D79E0F0EF90F}" srcOrd="2" destOrd="0" presId="urn:microsoft.com/office/officeart/2005/8/layout/lProcess2"/>
    <dgm:cxn modelId="{68035A34-966A-4F64-8A34-7CCB14E2E64A}" type="presParOf" srcId="{5C780FEB-B559-45FF-A1FA-D79E0F0EF90F}" destId="{2033E55E-CF39-49F3-8FA7-4EB46CEDC6BF}" srcOrd="0" destOrd="0" presId="urn:microsoft.com/office/officeart/2005/8/layout/lProcess2"/>
    <dgm:cxn modelId="{F27DBD76-3E8D-4A03-BE8E-CA48E6FABEFF}" type="presParOf" srcId="{2033E55E-CF39-49F3-8FA7-4EB46CEDC6BF}" destId="{E2E06FD8-D44B-48C6-B1BC-F6F30E7BDB68}" srcOrd="0" destOrd="0" presId="urn:microsoft.com/office/officeart/2005/8/layout/lProcess2"/>
    <dgm:cxn modelId="{F1211121-35DF-4A1E-85C4-B77A5CC20B6D}" type="presOf" srcId="{939BC968-0452-4782-A1ED-ACC09F8CD3D7}" destId="{E2E06FD8-D44B-48C6-B1BC-F6F30E7BDB68}" srcOrd="0" destOrd="0" presId="urn:microsoft.com/office/officeart/2005/8/layout/lProcess2"/>
    <dgm:cxn modelId="{EAB988FE-AB6B-4CA8-9CE8-F9964DA7FE59}" type="presParOf" srcId="{2033E55E-CF39-49F3-8FA7-4EB46CEDC6BF}" destId="{81D208AC-5300-4B0A-BBD8-46D9FAB4C42B}" srcOrd="1" destOrd="0" presId="urn:microsoft.com/office/officeart/2005/8/layout/lProcess2"/>
    <dgm:cxn modelId="{47A0DE90-AEBE-4CBB-8E5F-26AEBBBACA0B}" type="presParOf" srcId="{2033E55E-CF39-49F3-8FA7-4EB46CEDC6BF}" destId="{44188884-2D99-4FA2-88B5-503EFEC0DC91}" srcOrd="2" destOrd="0" presId="urn:microsoft.com/office/officeart/2005/8/layout/lProcess2"/>
    <dgm:cxn modelId="{57EDCD8F-601B-4D1C-8371-8A5D4D188987}" type="presOf" srcId="{ABEBEF9F-B920-49DD-8DD2-DE384094BE53}" destId="{44188884-2D99-4FA2-88B5-503EFEC0DC91}" srcOrd="0" destOrd="0" presId="urn:microsoft.com/office/officeart/2005/8/layout/lProcess2"/>
    <dgm:cxn modelId="{580FCC11-808F-4392-8531-4C3DCD6A6A6D}" type="presParOf" srcId="{2033E55E-CF39-49F3-8FA7-4EB46CEDC6BF}" destId="{B89A4F92-38BD-45D6-89AB-6458B1C8FA8D}" srcOrd="3" destOrd="0" presId="urn:microsoft.com/office/officeart/2005/8/layout/lProcess2"/>
    <dgm:cxn modelId="{DBBB0843-9EAE-4109-A1FF-BB278F6CC49A}" type="presParOf" srcId="{2033E55E-CF39-49F3-8FA7-4EB46CEDC6BF}" destId="{D1CAC93C-5B6A-4223-B037-C04A2FEFC0A1}" srcOrd="4" destOrd="0" presId="urn:microsoft.com/office/officeart/2005/8/layout/lProcess2"/>
    <dgm:cxn modelId="{5D3AE90C-FBAE-4E7D-8281-6DD5FBF8467F}" type="presOf" srcId="{6AB43D2B-4389-4DDA-8424-FE0643B1CB75}" destId="{D1CAC93C-5B6A-4223-B037-C04A2FEFC0A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BD30D0E-955C-4620-86BF-343451402061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6F817467-5F01-47E9-92E0-F950991FAEFA}" type="parTrans" cxnId="{07F681B5-9148-4C5D-AF17-20F92269A5EB}">
      <dgm:prSet/>
      <dgm:spPr/>
      <dgm:t>
        <a:bodyPr/>
        <a:lstStyle>
          <a:defPPr/>
        </a:lstStyle>
        <a:p>
          <a:pPr/>
          <a:endParaRPr lang="ru-RU"/>
        </a:p>
      </dgm:t>
    </dgm:pt>
    <dgm:pt modelId="{ED0895DA-E64A-487B-BDD4-11D972B170BE}">
      <dgm:prSet phldrT="[Текст]" custT="1"/>
      <dgm:spPr/>
      <dgm:t>
        <a:bodyPr/>
        <a:lstStyle>
          <a:defPPr/>
        </a:lstStyle>
        <a:p>
          <a:pPr/>
          <a:r>
            <a: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Устав</a:t>
          </a:r>
        </a:p>
      </dgm:t>
    </dgm:pt>
    <dgm:pt modelId="{91597025-675A-4F0D-AA13-B68213AC9F87}" type="sibTrans" cxnId="{07F681B5-9148-4C5D-AF17-20F92269A5EB}">
      <dgm:prSet/>
      <dgm:spPr/>
      <dgm:t>
        <a:bodyPr/>
        <a:lstStyle>
          <a:defPPr/>
        </a:lstStyle>
        <a:p>
          <a:pPr/>
          <a:endParaRPr lang="ru-RU"/>
        </a:p>
      </dgm:t>
    </dgm:pt>
    <dgm:pt modelId="{FCFCD4B9-8381-4F9A-8315-CBB60C6AA9B0}" type="parTrans" cxnId="{3A097D4A-8C2E-41D7-8585-FD5912D4BD87}">
      <dgm:prSet/>
      <dgm:spPr/>
      <dgm:t>
        <a:bodyPr/>
        <a:lstStyle>
          <a:defPPr/>
        </a:lstStyle>
        <a:p>
          <a:pPr/>
          <a:endParaRPr lang="ru-RU"/>
        </a:p>
      </dgm:t>
    </dgm:pt>
    <dgm:pt modelId="{ECB76FFE-F23C-43A1-BBEE-4AD5B8B8AB33}">
      <dgm:prSet phldrT="[Текст]" custT="1"/>
      <dgm:spPr/>
      <dgm:t>
        <a:bodyPr/>
        <a:lstStyle>
          <a:defPPr/>
        </a:lstStyle>
        <a:p>
          <a:pPr algn="l"/>
          <a:r>
            <a: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Положение о психолого-педагогическом консилиуме МБДОУ «Детский сад № 57 «Аленушка»</a:t>
          </a:r>
        </a:p>
      </dgm:t>
    </dgm:pt>
    <dgm:pt modelId="{8FA9E5E6-B154-4C88-9F6D-80E02FFBAD66}" type="sibTrans" cxnId="{3A097D4A-8C2E-41D7-8585-FD5912D4BD87}">
      <dgm:prSet/>
      <dgm:spPr/>
      <dgm:t>
        <a:bodyPr/>
        <a:lstStyle>
          <a:defPPr/>
        </a:lstStyle>
        <a:p>
          <a:pPr/>
          <a:endParaRPr lang="ru-RU"/>
        </a:p>
      </dgm:t>
    </dgm:pt>
    <dgm:pt modelId="{5143809E-56A9-4464-9C17-D080B16147E2}" type="parTrans" cxnId="{EC01C24D-1C98-4D78-959F-A8EBB78B6574}">
      <dgm:prSet/>
      <dgm:spPr/>
      <dgm:t>
        <a:bodyPr/>
        <a:lstStyle>
          <a:defPPr/>
        </a:lstStyle>
        <a:p>
          <a:pPr/>
          <a:endParaRPr lang="ru-RU"/>
        </a:p>
      </dgm:t>
    </dgm:pt>
    <dgm:pt modelId="{469BEF32-EC8A-4242-89F1-EA34D1E49998}">
      <dgm:prSet phldrT="[Текст]" custT="1"/>
      <dgm:spPr/>
      <dgm:t>
        <a:bodyPr/>
        <a:lstStyle>
          <a:defPPr/>
        </a:lstStyle>
        <a:p>
          <a:pPr algn="just"/>
          <a:r>
            <a: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Паспорт доступности для инвалидов объекта и предоставляемых на нем услуг, а также оказания им при этом необходимой помощи</a:t>
          </a:r>
        </a:p>
      </dgm:t>
    </dgm:pt>
    <dgm:pt modelId="{2763B790-FC9D-4873-8729-D741BDFD00F3}" type="sibTrans" cxnId="{EC01C24D-1C98-4D78-959F-A8EBB78B6574}">
      <dgm:prSet/>
      <dgm:spPr/>
      <dgm:t>
        <a:bodyPr/>
        <a:lstStyle>
          <a:defPPr/>
        </a:lstStyle>
        <a:p>
          <a:pPr/>
          <a:endParaRPr lang="ru-RU"/>
        </a:p>
      </dgm:t>
    </dgm:pt>
    <dgm:pt modelId="{7394E611-6873-4DB0-AD4A-3C249B9A8D4E}" type="parTrans" cxnId="{1BA288E4-5DFF-4D21-8690-755F345756E9}">
      <dgm:prSet/>
      <dgm:spPr/>
      <dgm:t>
        <a:bodyPr/>
        <a:lstStyle>
          <a:defPPr/>
        </a:lstStyle>
        <a:p>
          <a:pPr/>
          <a:endParaRPr lang="ru-RU"/>
        </a:p>
      </dgm:t>
    </dgm:pt>
    <dgm:pt modelId="{71D43383-982D-4C61-875A-9C94DC47A927}">
      <dgm:prSet custT="1"/>
      <dgm:spPr/>
      <dgm:t>
        <a:bodyPr/>
        <a:lstStyle>
          <a:defPPr/>
        </a:lstStyle>
        <a:p>
          <a:pPr/>
          <a:r>
            <a:rPr lang="ru-RU" sz="2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Положение </a:t>
          </a:r>
          <a:r>
            <a: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Консультационной службе</a:t>
          </a:r>
        </a:p>
      </dgm:t>
    </dgm:pt>
    <dgm:pt modelId="{9C6CF7D8-9771-4624-966E-58942AE13B13}" type="sibTrans" cxnId="{1BA288E4-5DFF-4D21-8690-755F345756E9}">
      <dgm:prSet/>
      <dgm:spPr/>
      <dgm:t>
        <a:bodyPr/>
        <a:lstStyle>
          <a:defPPr/>
        </a:lstStyle>
        <a:p>
          <a:pPr/>
          <a:endParaRPr lang="ru-RU"/>
        </a:p>
      </dgm:t>
    </dgm:pt>
    <dgm:pt modelId="{200CADAE-9ABA-4D02-8DEC-1928CF997C2D}" type="parTrans" cxnId="{E0CEA99B-DB6E-4326-BEA7-D7FEDA50BBA7}">
      <dgm:prSet/>
      <dgm:spPr/>
      <dgm:t>
        <a:bodyPr/>
        <a:lstStyle>
          <a:defPPr/>
        </a:lstStyle>
        <a:p>
          <a:pPr/>
          <a:endParaRPr lang="ru-RU"/>
        </a:p>
      </dgm:t>
    </dgm:pt>
    <dgm:pt modelId="{B7BE5CED-8901-4CD2-A95F-07897C426719}">
      <dgm:prSet custT="1"/>
      <dgm:spPr/>
      <dgm:t>
        <a:bodyPr/>
        <a:lstStyle>
          <a:defPPr/>
        </a:lstStyle>
        <a:p>
          <a:pPr/>
          <a:r>
            <a:rPr lang="ru-RU" sz="2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Приказ </a:t>
          </a:r>
          <a:r>
            <a: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 организации работы по обеспечению условий для беспрепятственного доступа </a:t>
          </a:r>
          <a:r>
            <a:rPr lang="ru-RU" sz="2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инвалидов</a:t>
          </a:r>
          <a:endParaRPr lang="ru-RU" sz="2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87F15-4E6C-4B14-AB8C-25F867674EE9}" type="sibTrans" cxnId="{E0CEA99B-DB6E-4326-BEA7-D7FEDA50BBA7}">
      <dgm:prSet/>
      <dgm:spPr/>
      <dgm:t>
        <a:bodyPr/>
        <a:lstStyle>
          <a:defPPr/>
        </a:lstStyle>
        <a:p>
          <a:pPr/>
          <a:endParaRPr lang="ru-RU"/>
        </a:p>
      </dgm:t>
    </dgm:pt>
    <dgm:pt modelId="{69D169AB-159E-40BD-9500-001720F5621A}" type="pres">
      <dgm:prSet presAssocID="{1BD30D0E-955C-4620-86BF-343451402061}" presName="Name0">
        <dgm:presLayoutVars>
          <dgm:chMax val="7"/>
          <dgm:chPref val="7"/>
          <dgm:dir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9363E39-1C02-4F6C-ADD2-5A857F70B728}" type="pres">
      <dgm:prSet presAssocID="{1BD30D0E-955C-4620-86BF-343451402061}" presName="Name1"/>
      <dgm:spPr/>
      <dgm:t>
        <a:bodyPr/>
        <a:lstStyle>
          <a:defPPr/>
        </a:lstStyle>
        <a:p>
          <a:pPr/>
        </a:p>
      </dgm:t>
    </dgm:pt>
    <dgm:pt modelId="{76E58FC3-324A-4881-A86E-99579FF21FC6}" type="pres">
      <dgm:prSet presAssocID="{1BD30D0E-955C-4620-86BF-343451402061}" presName="cycle"/>
      <dgm:spPr/>
      <dgm:t>
        <a:bodyPr/>
        <a:lstStyle>
          <a:defPPr/>
        </a:lstStyle>
        <a:p>
          <a:pPr/>
        </a:p>
      </dgm:t>
    </dgm:pt>
    <dgm:pt modelId="{B7936BFF-68EA-4B0A-8D93-02F3138F944A}" type="pres">
      <dgm:prSet presAssocID="{1BD30D0E-955C-4620-86BF-343451402061}" presName="srcNode" presStyleLbl="node1" presStyleCnt="7"/>
      <dgm:spPr/>
      <dgm:t>
        <a:bodyPr/>
        <a:lstStyle>
          <a:defPPr/>
        </a:lstStyle>
        <a:p>
          <a:pPr/>
        </a:p>
      </dgm:t>
    </dgm:pt>
    <dgm:pt modelId="{D3D63D18-8C7E-4461-8F53-2DD4A282606E}" type="pres">
      <dgm:prSet presAssocID="{1BD30D0E-955C-4620-86BF-343451402061}" presName="conn" presStyleLbl="parChTrans1D2" presStyleCnt="1"/>
      <dgm:spPr/>
      <dgm:t>
        <a:bodyPr/>
        <a:lstStyle>
          <a:defPPr/>
        </a:lstStyle>
        <a:p>
          <a:pPr/>
          <a:endParaRPr lang="ru-RU"/>
        </a:p>
      </dgm:t>
    </dgm:pt>
    <dgm:pt modelId="{822DC7CF-204B-45BF-9EC1-E3DF1C955B1A}" type="pres">
      <dgm:prSet presAssocID="{1BD30D0E-955C-4620-86BF-343451402061}" presName="extraNode" presStyleLbl="node1" presStyleIdx="1" presStyleCnt="7"/>
      <dgm:spPr/>
      <dgm:t>
        <a:bodyPr/>
        <a:lstStyle>
          <a:defPPr/>
        </a:lstStyle>
        <a:p>
          <a:pPr/>
        </a:p>
      </dgm:t>
    </dgm:pt>
    <dgm:pt modelId="{0508C1D6-DC33-4B41-BF4D-0AB9861ADC2D}" type="pres">
      <dgm:prSet presAssocID="{1BD30D0E-955C-4620-86BF-343451402061}" presName="dstNode" presStyleLbl="node1" presStyleIdx="1" presStyleCnt="7"/>
      <dgm:spPr/>
      <dgm:t>
        <a:bodyPr/>
        <a:lstStyle>
          <a:defPPr/>
        </a:lstStyle>
        <a:p>
          <a:pPr/>
        </a:p>
      </dgm:t>
    </dgm:pt>
    <dgm:pt modelId="{45BD69F6-5576-4DDE-9D4D-7EED11D896C5}" type="pres">
      <dgm:prSet presAssocID="{ED0895DA-E64A-487B-BDD4-11D972B170BE}" presName="text_1" presStyleLbl="node1" presStyleIdx="2" presStyleCnt="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C23789D-E289-4278-9CCC-C6D5BE394350}" type="pres">
      <dgm:prSet presAssocID="{ED0895DA-E64A-487B-BDD4-11D972B170BE}" presName="accent_1"/>
      <dgm:spPr/>
      <dgm:t>
        <a:bodyPr/>
        <a:lstStyle>
          <a:defPPr/>
        </a:lstStyle>
        <a:p>
          <a:pPr/>
        </a:p>
      </dgm:t>
    </dgm:pt>
    <dgm:pt modelId="{962401C0-BEE7-42DA-B1E4-2AFFFBCF927D}" type="pres">
      <dgm:prSet presAssocID="{ED0895DA-E64A-487B-BDD4-11D972B170BE}" presName="accentRepeatNode" presStyleLbl="solidFgAcc1" presStyleCnt="5"/>
      <dgm:spPr/>
      <dgm:t>
        <a:bodyPr/>
        <a:lstStyle>
          <a:defPPr/>
        </a:lstStyle>
        <a:p>
          <a:pPr/>
        </a:p>
      </dgm:t>
    </dgm:pt>
    <dgm:pt modelId="{A1B99060-EA93-47DE-87F3-3CA7D92688E5}" type="pres">
      <dgm:prSet presAssocID="{ECB76FFE-F23C-43A1-BBEE-4AD5B8B8AB33}" presName="text_2" presStyleLbl="node1" presStyleIdx="3" presStyleCnt="7" custScaleY="142199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212EF34-D31B-4F28-82A0-D880AA823A57}" type="pres">
      <dgm:prSet presAssocID="{ECB76FFE-F23C-43A1-BBEE-4AD5B8B8AB33}" presName="accent_2"/>
      <dgm:spPr/>
      <dgm:t>
        <a:bodyPr/>
        <a:lstStyle>
          <a:defPPr/>
        </a:lstStyle>
        <a:p>
          <a:pPr/>
        </a:p>
      </dgm:t>
    </dgm:pt>
    <dgm:pt modelId="{D5457889-EDBF-48A4-A91A-3B273EF76725}" type="pres">
      <dgm:prSet presAssocID="{ECB76FFE-F23C-43A1-BBEE-4AD5B8B8AB33}" presName="accentRepeatNode" presStyleLbl="solidFgAcc1" presStyleIdx="1" presStyleCnt="5"/>
      <dgm:spPr/>
      <dgm:t>
        <a:bodyPr/>
        <a:lstStyle>
          <a:defPPr/>
        </a:lstStyle>
        <a:p>
          <a:pPr/>
        </a:p>
      </dgm:t>
    </dgm:pt>
    <dgm:pt modelId="{D452ED11-0990-4400-84AF-8BA6D6E54F6F}" type="pres">
      <dgm:prSet presAssocID="{469BEF32-EC8A-4242-89F1-EA34D1E49998}" presName="text_3" presStyleLbl="node1" presStyleIdx="4" presStyleCnt="7" custScaleY="136841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0D9CE1B-E12F-4247-B93A-D50C84597C56}" type="pres">
      <dgm:prSet presAssocID="{469BEF32-EC8A-4242-89F1-EA34D1E49998}" presName="accent_3"/>
      <dgm:spPr/>
      <dgm:t>
        <a:bodyPr/>
        <a:lstStyle>
          <a:defPPr/>
        </a:lstStyle>
        <a:p>
          <a:pPr/>
        </a:p>
      </dgm:t>
    </dgm:pt>
    <dgm:pt modelId="{6302DD11-D9DA-4693-A8B5-06D339ACC8C4}" type="pres">
      <dgm:prSet presAssocID="{469BEF32-EC8A-4242-89F1-EA34D1E49998}" presName="accentRepeatNode" presStyleLbl="solidFgAcc1" presStyleIdx="2" presStyleCnt="5"/>
      <dgm:spPr/>
      <dgm:t>
        <a:bodyPr/>
        <a:lstStyle>
          <a:defPPr/>
        </a:lstStyle>
        <a:p>
          <a:pPr/>
        </a:p>
      </dgm:t>
    </dgm:pt>
    <dgm:pt modelId="{68A6C74E-A2E2-4773-B866-A419639F40DF}" type="pres">
      <dgm:prSet presAssocID="{71D43383-982D-4C61-875A-9C94DC47A927}" presName="text_4" presStyleLbl="node1" presStyleIdx="5" presStyleCnt="7" custLinFactNeighborX="367" custLinFactNeighborY="1106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2E580D03-7AA2-47C1-BFF3-645B13FFA04F}" type="pres">
      <dgm:prSet presAssocID="{71D43383-982D-4C61-875A-9C94DC47A927}" presName="accent_4"/>
      <dgm:spPr/>
      <dgm:t>
        <a:bodyPr/>
        <a:lstStyle>
          <a:defPPr/>
        </a:lstStyle>
        <a:p>
          <a:pPr/>
        </a:p>
      </dgm:t>
    </dgm:pt>
    <dgm:pt modelId="{14F91E7E-5901-482A-99D6-EDA9F2A75245}" type="pres">
      <dgm:prSet presAssocID="{71D43383-982D-4C61-875A-9C94DC47A927}" presName="accentRepeatNode" presStyleLbl="solidFgAcc1" presStyleIdx="3" presStyleCnt="5"/>
      <dgm:spPr/>
      <dgm:t>
        <a:bodyPr/>
        <a:lstStyle>
          <a:defPPr/>
        </a:lstStyle>
        <a:p>
          <a:pPr/>
        </a:p>
      </dgm:t>
    </dgm:pt>
    <dgm:pt modelId="{A16EF5F0-564D-48C6-AC8B-2C4577CD1BE8}" type="pres">
      <dgm:prSet presAssocID="{B7BE5CED-8901-4CD2-A95F-07897C426719}" presName="text_5" presStyleLbl="node1" presStyleIdx="6" presStyleCnt="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8666CF24-118C-4C4B-9C78-D8D64194D1F3}" type="pres">
      <dgm:prSet presAssocID="{B7BE5CED-8901-4CD2-A95F-07897C426719}" presName="accent_5"/>
      <dgm:spPr/>
      <dgm:t>
        <a:bodyPr/>
        <a:lstStyle>
          <a:defPPr/>
        </a:lstStyle>
        <a:p>
          <a:pPr/>
        </a:p>
      </dgm:t>
    </dgm:pt>
    <dgm:pt modelId="{DA825B8B-FAB6-4474-B29E-44D1E3FA8470}" type="pres">
      <dgm:prSet presAssocID="{B7BE5CED-8901-4CD2-A95F-07897C426719}" presName="accentRepeatNode" presStyleLbl="solidFgAcc1" presStyleIdx="4" presStyleCnt="5"/>
      <dgm:spPr/>
      <dgm:t>
        <a:bodyPr/>
        <a:lstStyle>
          <a:defPPr/>
        </a:lstStyle>
        <a:p>
          <a:pPr/>
        </a:p>
      </dgm:t>
    </dgm:pt>
  </dgm:ptLst>
  <dgm:cxnLst>
    <dgm:cxn modelId="{07F681B5-9148-4C5D-AF17-20F92269A5EB}" srcId="{1BD30D0E-955C-4620-86BF-343451402061}" destId="{ED0895DA-E64A-487B-BDD4-11D972B170BE}" srcOrd="0" destOrd="0" parTransId="{6F817467-5F01-47E9-92E0-F950991FAEFA}" sibTransId="{91597025-675A-4F0D-AA13-B68213AC9F87}"/>
    <dgm:cxn modelId="{3A097D4A-8C2E-41D7-8585-FD5912D4BD87}" srcId="{1BD30D0E-955C-4620-86BF-343451402061}" destId="{ECB76FFE-F23C-43A1-BBEE-4AD5B8B8AB33}" srcOrd="1" destOrd="0" parTransId="{FCFCD4B9-8381-4F9A-8315-CBB60C6AA9B0}" sibTransId="{8FA9E5E6-B154-4C88-9F6D-80E02FFBAD66}"/>
    <dgm:cxn modelId="{EC01C24D-1C98-4D78-959F-A8EBB78B6574}" srcId="{1BD30D0E-955C-4620-86BF-343451402061}" destId="{469BEF32-EC8A-4242-89F1-EA34D1E49998}" srcOrd="2" destOrd="0" parTransId="{5143809E-56A9-4464-9C17-D080B16147E2}" sibTransId="{2763B790-FC9D-4873-8729-D741BDFD00F3}"/>
    <dgm:cxn modelId="{1BA288E4-5DFF-4D21-8690-755F345756E9}" srcId="{1BD30D0E-955C-4620-86BF-343451402061}" destId="{71D43383-982D-4C61-875A-9C94DC47A927}" srcOrd="3" destOrd="0" parTransId="{7394E611-6873-4DB0-AD4A-3C249B9A8D4E}" sibTransId="{9C6CF7D8-9771-4624-966E-58942AE13B13}"/>
    <dgm:cxn modelId="{E0CEA99B-DB6E-4326-BEA7-D7FEDA50BBA7}" srcId="{1BD30D0E-955C-4620-86BF-343451402061}" destId="{B7BE5CED-8901-4CD2-A95F-07897C426719}" srcOrd="4" destOrd="0" parTransId="{200CADAE-9ABA-4D02-8DEC-1928CF997C2D}" sibTransId="{B6087F15-4E6C-4B14-AB8C-25F867674EE9}"/>
    <dgm:cxn modelId="{4E0C65B6-E3BC-4F97-A7D3-896C09AE99AE}" type="presOf" srcId="{1BD30D0E-955C-4620-86BF-343451402061}" destId="{69D169AB-159E-40BD-9500-001720F5621A}" srcOrd="0" destOrd="0" presId="urn:microsoft.com/office/officeart/2008/layout/VerticalCurvedList"/>
    <dgm:cxn modelId="{11719052-7E96-4DD9-BA04-A4DE96BC5640}" type="presParOf" srcId="{69D169AB-159E-40BD-9500-001720F5621A}" destId="{C9363E39-1C02-4F6C-ADD2-5A857F70B728}" srcOrd="0" destOrd="0" presId="urn:microsoft.com/office/officeart/2008/layout/VerticalCurvedList"/>
    <dgm:cxn modelId="{01FE580A-4DBC-4225-A37D-92D1AF5BA671}" type="presParOf" srcId="{C9363E39-1C02-4F6C-ADD2-5A857F70B728}" destId="{76E58FC3-324A-4881-A86E-99579FF21FC6}" srcOrd="0" destOrd="0" presId="urn:microsoft.com/office/officeart/2008/layout/VerticalCurvedList"/>
    <dgm:cxn modelId="{7B34A632-8D8A-4FD1-88A5-85336628685B}" type="presParOf" srcId="{76E58FC3-324A-4881-A86E-99579FF21FC6}" destId="{B7936BFF-68EA-4B0A-8D93-02F3138F944A}" srcOrd="0" destOrd="0" presId="urn:microsoft.com/office/officeart/2008/layout/VerticalCurvedList"/>
    <dgm:cxn modelId="{3D243006-B865-4313-9A88-C9146F6A1291}" type="presParOf" srcId="{76E58FC3-324A-4881-A86E-99579FF21FC6}" destId="{D3D63D18-8C7E-4461-8F53-2DD4A282606E}" srcOrd="1" destOrd="0" presId="urn:microsoft.com/office/officeart/2008/layout/VerticalCurvedList"/>
    <dgm:cxn modelId="{D1B73A5F-4485-4B2D-B43E-C8A05317A885}" type="presOf" srcId="{91597025-675A-4F0D-AA13-B68213AC9F87}" destId="{D3D63D18-8C7E-4461-8F53-2DD4A282606E}" srcOrd="0" destOrd="0" presId="urn:microsoft.com/office/officeart/2008/layout/VerticalCurvedList"/>
    <dgm:cxn modelId="{49E9815F-3BCD-4701-802C-EF1F70A55101}" type="presParOf" srcId="{76E58FC3-324A-4881-A86E-99579FF21FC6}" destId="{822DC7CF-204B-45BF-9EC1-E3DF1C955B1A}" srcOrd="2" destOrd="0" presId="urn:microsoft.com/office/officeart/2008/layout/VerticalCurvedList"/>
    <dgm:cxn modelId="{C4DC340B-E74C-47B5-98B3-03684BF665C5}" type="presParOf" srcId="{76E58FC3-324A-4881-A86E-99579FF21FC6}" destId="{0508C1D6-DC33-4B41-BF4D-0AB9861ADC2D}" srcOrd="3" destOrd="0" presId="urn:microsoft.com/office/officeart/2008/layout/VerticalCurvedList"/>
    <dgm:cxn modelId="{F35E1F85-6D53-46BE-A633-66214747E51A}" type="presParOf" srcId="{C9363E39-1C02-4F6C-ADD2-5A857F70B728}" destId="{45BD69F6-5576-4DDE-9D4D-7EED11D896C5}" srcOrd="1" destOrd="0" presId="urn:microsoft.com/office/officeart/2008/layout/VerticalCurvedList"/>
    <dgm:cxn modelId="{A2CFD591-FFEC-4D27-89D9-F9AC91E7E622}" type="presOf" srcId="{ED0895DA-E64A-487B-BDD4-11D972B170BE}" destId="{45BD69F6-5576-4DDE-9D4D-7EED11D896C5}" srcOrd="0" destOrd="0" presId="urn:microsoft.com/office/officeart/2008/layout/VerticalCurvedList"/>
    <dgm:cxn modelId="{A12B6B67-EA4B-4BB1-8B70-185A30E7E11F}" type="presParOf" srcId="{C9363E39-1C02-4F6C-ADD2-5A857F70B728}" destId="{1C23789D-E289-4278-9CCC-C6D5BE394350}" srcOrd="2" destOrd="0" presId="urn:microsoft.com/office/officeart/2008/layout/VerticalCurvedList"/>
    <dgm:cxn modelId="{BB27C5A4-A4EF-49C2-874E-279AF6849705}" type="presParOf" srcId="{1C23789D-E289-4278-9CCC-C6D5BE394350}" destId="{962401C0-BEE7-42DA-B1E4-2AFFFBCF927D}" srcOrd="0" destOrd="0" presId="urn:microsoft.com/office/officeart/2008/layout/VerticalCurvedList"/>
    <dgm:cxn modelId="{417EEAFE-0EC9-40B8-A47A-788E90985B69}" type="presParOf" srcId="{C9363E39-1C02-4F6C-ADD2-5A857F70B728}" destId="{A1B99060-EA93-47DE-87F3-3CA7D92688E5}" srcOrd="3" destOrd="0" presId="urn:microsoft.com/office/officeart/2008/layout/VerticalCurvedList"/>
    <dgm:cxn modelId="{E6DDD54B-464C-4EE4-9D6C-88864A85EB1F}" type="presOf" srcId="{ECB76FFE-F23C-43A1-BBEE-4AD5B8B8AB33}" destId="{A1B99060-EA93-47DE-87F3-3CA7D92688E5}" srcOrd="0" destOrd="0" presId="urn:microsoft.com/office/officeart/2008/layout/VerticalCurvedList"/>
    <dgm:cxn modelId="{2C617F1C-CD53-4F55-90AD-22E97CAA7C12}" type="presParOf" srcId="{C9363E39-1C02-4F6C-ADD2-5A857F70B728}" destId="{4212EF34-D31B-4F28-82A0-D880AA823A57}" srcOrd="4" destOrd="0" presId="urn:microsoft.com/office/officeart/2008/layout/VerticalCurvedList"/>
    <dgm:cxn modelId="{21B63846-0D92-44F9-B610-12206A09D851}" type="presParOf" srcId="{4212EF34-D31B-4F28-82A0-D880AA823A57}" destId="{D5457889-EDBF-48A4-A91A-3B273EF76725}" srcOrd="0" destOrd="0" presId="urn:microsoft.com/office/officeart/2008/layout/VerticalCurvedList"/>
    <dgm:cxn modelId="{DA7A739F-B404-4462-AD57-AB7FBC81D06E}" type="presParOf" srcId="{C9363E39-1C02-4F6C-ADD2-5A857F70B728}" destId="{D452ED11-0990-4400-84AF-8BA6D6E54F6F}" srcOrd="5" destOrd="0" presId="urn:microsoft.com/office/officeart/2008/layout/VerticalCurvedList"/>
    <dgm:cxn modelId="{1EEB7D20-90EF-4C24-BC11-C503F60A89D8}" type="presOf" srcId="{469BEF32-EC8A-4242-89F1-EA34D1E49998}" destId="{D452ED11-0990-4400-84AF-8BA6D6E54F6F}" srcOrd="0" destOrd="0" presId="urn:microsoft.com/office/officeart/2008/layout/VerticalCurvedList"/>
    <dgm:cxn modelId="{F37D3AB0-CB5F-43E0-BE75-7AD19B521594}" type="presParOf" srcId="{C9363E39-1C02-4F6C-ADD2-5A857F70B728}" destId="{00D9CE1B-E12F-4247-B93A-D50C84597C56}" srcOrd="6" destOrd="0" presId="urn:microsoft.com/office/officeart/2008/layout/VerticalCurvedList"/>
    <dgm:cxn modelId="{595B7D14-A1C5-4193-9DB8-62CC5A6FC0E2}" type="presParOf" srcId="{00D9CE1B-E12F-4247-B93A-D50C84597C56}" destId="{6302DD11-D9DA-4693-A8B5-06D339ACC8C4}" srcOrd="0" destOrd="0" presId="urn:microsoft.com/office/officeart/2008/layout/VerticalCurvedList"/>
    <dgm:cxn modelId="{1BDF7B85-780D-4417-AA8E-59173F1D2B43}" type="presParOf" srcId="{C9363E39-1C02-4F6C-ADD2-5A857F70B728}" destId="{68A6C74E-A2E2-4773-B866-A419639F40DF}" srcOrd="7" destOrd="0" presId="urn:microsoft.com/office/officeart/2008/layout/VerticalCurvedList"/>
    <dgm:cxn modelId="{69ED77D9-E367-423D-8E43-FB5474FD91EA}" type="presOf" srcId="{71D43383-982D-4C61-875A-9C94DC47A927}" destId="{68A6C74E-A2E2-4773-B866-A419639F40DF}" srcOrd="0" destOrd="0" presId="urn:microsoft.com/office/officeart/2008/layout/VerticalCurvedList"/>
    <dgm:cxn modelId="{38405DED-93E3-48B0-A5C6-4B350D1EE0BE}" type="presParOf" srcId="{C9363E39-1C02-4F6C-ADD2-5A857F70B728}" destId="{2E580D03-7AA2-47C1-BFF3-645B13FFA04F}" srcOrd="8" destOrd="0" presId="urn:microsoft.com/office/officeart/2008/layout/VerticalCurvedList"/>
    <dgm:cxn modelId="{F7986047-E2CE-48F7-812F-B28F952A6136}" type="presParOf" srcId="{2E580D03-7AA2-47C1-BFF3-645B13FFA04F}" destId="{14F91E7E-5901-482A-99D6-EDA9F2A75245}" srcOrd="0" destOrd="0" presId="urn:microsoft.com/office/officeart/2008/layout/VerticalCurvedList"/>
    <dgm:cxn modelId="{14198B3F-ADB2-431D-BC82-A216CB3B0469}" type="presParOf" srcId="{C9363E39-1C02-4F6C-ADD2-5A857F70B728}" destId="{A16EF5F0-564D-48C6-AC8B-2C4577CD1BE8}" srcOrd="9" destOrd="0" presId="urn:microsoft.com/office/officeart/2008/layout/VerticalCurvedList"/>
    <dgm:cxn modelId="{8174E86F-3041-4386-8EFF-CAD91019109B}" type="presOf" srcId="{B7BE5CED-8901-4CD2-A95F-07897C426719}" destId="{A16EF5F0-564D-48C6-AC8B-2C4577CD1BE8}" srcOrd="0" destOrd="0" presId="urn:microsoft.com/office/officeart/2008/layout/VerticalCurvedList"/>
    <dgm:cxn modelId="{4B0CF5A5-2475-4377-9F74-2281792300DD}" type="presParOf" srcId="{C9363E39-1C02-4F6C-ADD2-5A857F70B728}" destId="{8666CF24-118C-4C4B-9C78-D8D64194D1F3}" srcOrd="10" destOrd="0" presId="urn:microsoft.com/office/officeart/2008/layout/VerticalCurvedList"/>
    <dgm:cxn modelId="{B0795F84-AA10-4009-A395-453DD8273951}" type="presParOf" srcId="{8666CF24-118C-4C4B-9C78-D8D64194D1F3}" destId="{DA825B8B-FAB6-4474-B29E-44D1E3FA84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9E1CCB2-F0E3-4663-97D2-6C2FD7FD784E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D6A90752-D094-4703-81ED-B18EFFB5423B}" type="parTrans" cxnId="{484FD139-2AEE-4381-A6A6-5DA0C0EBB546}">
      <dgm:prSet/>
      <dgm:spPr/>
      <dgm:t>
        <a:bodyPr/>
        <a:lstStyle>
          <a:defPPr/>
        </a:lstStyle>
        <a:p>
          <a:pPr/>
          <a:endParaRPr lang="ru-RU"/>
        </a:p>
      </dgm:t>
    </dgm:pt>
    <dgm:pt modelId="{9463E0A8-2411-4EF6-8CF2-45DCF088DD23}">
      <dgm:prSet phldrT="[Текст]" custT="1"/>
      <dgm:spPr/>
      <dgm:t>
        <a:bodyPr/>
        <a:lstStyle>
          <a:defPPr/>
        </a:lstStyle>
        <a:p>
          <a:pPr/>
          <a:r>
            <a:rPr lang="ru-RU" sz="4000" b="1" smtClean="0">
              <a:latin typeface="Times New Roman" pitchFamily="18" charset="0"/>
              <a:cs typeface="Times New Roman" pitchFamily="18" charset="0"/>
            </a:rPr>
            <a:t>ООП</a:t>
          </a:r>
          <a:endParaRPr lang="ru-RU" sz="4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979DF-EBB6-4002-9E77-09229E28384D}" type="parTrans" cxnId="{13FB4792-B474-448A-BC57-328EA05CE9B3}">
      <dgm:prSet/>
      <dgm:spPr/>
      <dgm:t>
        <a:bodyPr/>
        <a:lstStyle>
          <a:defPPr/>
        </a:lstStyle>
        <a:p>
          <a:pPr/>
          <a:endParaRPr lang="ru-RU"/>
        </a:p>
      </dgm:t>
    </dgm:pt>
    <dgm:pt modelId="{4C6F76C6-96CF-4183-BA17-87043B4DFE47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Основная образовательная программа</a:t>
          </a:r>
          <a:endParaRPr lang="ru-RU">
            <a:solidFill>
              <a:srgbClr val="0070C0"/>
            </a:solidFill>
          </a:endParaRPr>
        </a:p>
      </dgm:t>
    </dgm:pt>
    <dgm:pt modelId="{6143C1E2-18F5-4596-A0DA-5AED573FF392}" type="sibTrans" cxnId="{13FB4792-B474-448A-BC57-328EA05CE9B3}">
      <dgm:prSet/>
      <dgm:spPr/>
      <dgm:t>
        <a:bodyPr/>
        <a:lstStyle>
          <a:defPPr/>
        </a:lstStyle>
        <a:p>
          <a:pPr/>
          <a:endParaRPr lang="ru-RU"/>
        </a:p>
      </dgm:t>
    </dgm:pt>
    <dgm:pt modelId="{FD871927-A5E2-4B2E-A7EC-79AB30C0E325}" type="sibTrans" cxnId="{484FD139-2AEE-4381-A6A6-5DA0C0EBB546}">
      <dgm:prSet/>
      <dgm:spPr/>
      <dgm:t>
        <a:bodyPr/>
        <a:lstStyle>
          <a:defPPr/>
        </a:lstStyle>
        <a:p>
          <a:pPr/>
          <a:endParaRPr lang="ru-RU"/>
        </a:p>
      </dgm:t>
    </dgm:pt>
    <dgm:pt modelId="{EF1FECC7-038F-4EA6-BB80-9FE36F5B2816}" type="parTrans" cxnId="{CA82BDD7-BB49-4C99-B4A0-EB8139CBB947}">
      <dgm:prSet/>
      <dgm:spPr/>
      <dgm:t>
        <a:bodyPr/>
        <a:lstStyle>
          <a:defPPr/>
        </a:lstStyle>
        <a:p>
          <a:pPr/>
          <a:endParaRPr lang="ru-RU"/>
        </a:p>
      </dgm:t>
    </dgm:pt>
    <dgm:pt modelId="{33599141-5571-4271-8B9C-D93099A832FF}">
      <dgm:prSet phldrT="[Текст]" custT="1"/>
      <dgm:spPr/>
      <dgm:t>
        <a:bodyPr/>
        <a:lstStyle>
          <a:defPPr/>
        </a:lstStyle>
        <a:p>
          <a:pPr/>
          <a:r>
            <a:rPr lang="ru-RU" sz="4000" b="1" smtClean="0">
              <a:latin typeface="Times New Roman" pitchFamily="18" charset="0"/>
              <a:cs typeface="Times New Roman" pitchFamily="18" charset="0"/>
            </a:rPr>
            <a:t>АООП</a:t>
          </a:r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19EF9608-1EB6-45A2-AC6C-89035D8001EB}" type="parTrans" cxnId="{D8ABCC4F-73B2-44FF-9990-40EAFFEA50A3}">
      <dgm:prSet/>
      <dgm:spPr/>
      <dgm:t>
        <a:bodyPr/>
        <a:lstStyle>
          <a:defPPr/>
        </a:lstStyle>
        <a:p>
          <a:pPr/>
          <a:endParaRPr lang="ru-RU"/>
        </a:p>
      </dgm:t>
    </dgm:pt>
    <dgm:pt modelId="{E0775A2A-108A-4219-A703-5207AFD5D01F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Адаптированная основная образовательная программа</a:t>
          </a:r>
          <a:endParaRPr lang="ru-RU">
            <a:solidFill>
              <a:srgbClr val="0070C0"/>
            </a:solidFill>
          </a:endParaRPr>
        </a:p>
      </dgm:t>
    </dgm:pt>
    <dgm:pt modelId="{0E0C85C2-80DF-4D3C-8090-5327C1394597}" type="sibTrans" cxnId="{D8ABCC4F-73B2-44FF-9990-40EAFFEA50A3}">
      <dgm:prSet/>
      <dgm:spPr/>
      <dgm:t>
        <a:bodyPr/>
        <a:lstStyle>
          <a:defPPr/>
        </a:lstStyle>
        <a:p>
          <a:pPr/>
          <a:endParaRPr lang="ru-RU"/>
        </a:p>
      </dgm:t>
    </dgm:pt>
    <dgm:pt modelId="{566FDAEB-6209-446E-8EE3-6AE5CC06CFEA}" type="sibTrans" cxnId="{CA82BDD7-BB49-4C99-B4A0-EB8139CBB947}">
      <dgm:prSet/>
      <dgm:spPr/>
      <dgm:t>
        <a:bodyPr/>
        <a:lstStyle>
          <a:defPPr/>
        </a:lstStyle>
        <a:p>
          <a:pPr/>
          <a:endParaRPr lang="ru-RU"/>
        </a:p>
      </dgm:t>
    </dgm:pt>
    <dgm:pt modelId="{A362B600-647B-42AF-8517-71D4E3BEF54A}" type="parTrans" cxnId="{098777D4-D10C-400F-A928-80FF69109E1C}">
      <dgm:prSet/>
      <dgm:spPr/>
      <dgm:t>
        <a:bodyPr/>
        <a:lstStyle>
          <a:defPPr/>
        </a:lstStyle>
        <a:p>
          <a:pPr/>
          <a:endParaRPr lang="ru-RU"/>
        </a:p>
      </dgm:t>
    </dgm:pt>
    <dgm:pt modelId="{CCCF645C-E654-420D-AE07-BD070748FAAC}">
      <dgm:prSet phldrT="[Текст]" custT="1"/>
      <dgm:spPr/>
      <dgm:t>
        <a:bodyPr/>
        <a:lstStyle>
          <a:defPPr/>
        </a:lstStyle>
        <a:p>
          <a:pPr/>
          <a:r>
            <a:rPr lang="ru-RU" sz="4000" b="1" smtClean="0">
              <a:latin typeface="Times New Roman" pitchFamily="18" charset="0"/>
              <a:cs typeface="Times New Roman" pitchFamily="18" charset="0"/>
            </a:rPr>
            <a:t>ИОМ</a:t>
          </a:r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76F1A1F-4CB3-41BD-BF24-6C17EF55477D}" type="parTrans" cxnId="{DA71A70F-DDE8-4452-BED5-E565F994EDF7}">
      <dgm:prSet/>
      <dgm:spPr/>
      <dgm:t>
        <a:bodyPr/>
        <a:lstStyle>
          <a:defPPr/>
        </a:lstStyle>
        <a:p>
          <a:pPr/>
          <a:endParaRPr lang="ru-RU"/>
        </a:p>
      </dgm:t>
    </dgm:pt>
    <dgm:pt modelId="{5763648C-CE53-4850-9EFA-5EEF5EDB5E78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Индивидуальный образовательный маршрут</a:t>
          </a:r>
          <a:endParaRPr lang="ru-RU">
            <a:solidFill>
              <a:srgbClr val="0070C0"/>
            </a:solidFill>
          </a:endParaRPr>
        </a:p>
      </dgm:t>
    </dgm:pt>
    <dgm:pt modelId="{22728AD7-BE1C-4BA5-84A4-F249AF2612C4}" type="sibTrans" cxnId="{DA71A70F-DDE8-4452-BED5-E565F994EDF7}">
      <dgm:prSet/>
      <dgm:spPr/>
      <dgm:t>
        <a:bodyPr/>
        <a:lstStyle>
          <a:defPPr/>
        </a:lstStyle>
        <a:p>
          <a:pPr/>
          <a:endParaRPr lang="ru-RU"/>
        </a:p>
      </dgm:t>
    </dgm:pt>
    <dgm:pt modelId="{3B8C111C-65C3-4B5C-8392-D3C23C9D148B}" type="sibTrans" cxnId="{098777D4-D10C-400F-A928-80FF69109E1C}">
      <dgm:prSet/>
      <dgm:spPr/>
      <dgm:t>
        <a:bodyPr/>
        <a:lstStyle>
          <a:defPPr/>
        </a:lstStyle>
        <a:p>
          <a:pPr/>
          <a:endParaRPr lang="ru-RU"/>
        </a:p>
      </dgm:t>
    </dgm:pt>
    <dgm:pt modelId="{6DEF0C3A-D76C-423D-A6A0-9033D794040D}" type="pres">
      <dgm:prSet presAssocID="{99E1CCB2-F0E3-4663-97D2-6C2FD7FD784E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8019392-6F80-4B98-AADA-7ACB02A6F5DC}" type="pres">
      <dgm:prSet presAssocID="{9463E0A8-2411-4EF6-8CF2-45DCF088DD23}" presName="linNode"/>
      <dgm:spPr/>
      <dgm:t>
        <a:bodyPr/>
        <a:lstStyle>
          <a:defPPr/>
        </a:lstStyle>
        <a:p>
          <a:pPr/>
        </a:p>
      </dgm:t>
    </dgm:pt>
    <dgm:pt modelId="{679257A7-2179-4AC8-85B1-72DC6FE141FF}" type="pres">
      <dgm:prSet presAssocID="{9463E0A8-2411-4EF6-8CF2-45DCF088DD23}" presName="parentText" presStyleLbl="node1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7056E4F-624D-407A-BC0D-766B9E887595}" type="pres">
      <dgm:prSet presAssocID="{9463E0A8-2411-4EF6-8CF2-45DCF088DD23}" presName="descendantText" presStyleLbl="alignAccFollowNode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8E0D4D0F-DC9C-49C6-8D9D-7A68D36671DB}" type="pres">
      <dgm:prSet presAssocID="{FD871927-A5E2-4B2E-A7EC-79AB30C0E325}" presName="sp"/>
      <dgm:spPr/>
      <dgm:t>
        <a:bodyPr/>
        <a:lstStyle>
          <a:defPPr/>
        </a:lstStyle>
        <a:p>
          <a:pPr/>
        </a:p>
      </dgm:t>
    </dgm:pt>
    <dgm:pt modelId="{ECC09408-69A2-4139-B13B-71415712BF1E}" type="pres">
      <dgm:prSet presAssocID="{33599141-5571-4271-8B9C-D93099A832FF}" presName="linNode"/>
      <dgm:spPr/>
      <dgm:t>
        <a:bodyPr/>
        <a:lstStyle>
          <a:defPPr/>
        </a:lstStyle>
        <a:p>
          <a:pPr/>
        </a:p>
      </dgm:t>
    </dgm:pt>
    <dgm:pt modelId="{87C1D063-D5C9-4CFA-B970-B911E9A4106B}" type="pres">
      <dgm:prSet presAssocID="{33599141-5571-4271-8B9C-D93099A832F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DA2EC2F-ECF2-4FCF-BA7B-3A447B91F5C4}" type="pres">
      <dgm:prSet presAssocID="{33599141-5571-4271-8B9C-D93099A832F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5A90BD75-4F2C-4661-99AC-A98E0622C2C3}" type="pres">
      <dgm:prSet presAssocID="{566FDAEB-6209-446E-8EE3-6AE5CC06CFEA}" presName="sp"/>
      <dgm:spPr/>
      <dgm:t>
        <a:bodyPr/>
        <a:lstStyle>
          <a:defPPr/>
        </a:lstStyle>
        <a:p>
          <a:pPr/>
        </a:p>
      </dgm:t>
    </dgm:pt>
    <dgm:pt modelId="{D8C0781F-D18A-407B-93C8-FBAE39F655C8}" type="pres">
      <dgm:prSet presAssocID="{CCCF645C-E654-420D-AE07-BD070748FAAC}" presName="linNode"/>
      <dgm:spPr/>
      <dgm:t>
        <a:bodyPr/>
        <a:lstStyle>
          <a:defPPr/>
        </a:lstStyle>
        <a:p>
          <a:pPr/>
        </a:p>
      </dgm:t>
    </dgm:pt>
    <dgm:pt modelId="{CB693160-D70E-4E76-87F5-AE0042259367}" type="pres">
      <dgm:prSet presAssocID="{CCCF645C-E654-420D-AE07-BD070748FA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DC3D02F-820F-4A38-B702-0970173D6F95}" type="pres">
      <dgm:prSet presAssocID="{CCCF645C-E654-420D-AE07-BD070748FA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484FD139-2AEE-4381-A6A6-5DA0C0EBB546}" srcId="{99E1CCB2-F0E3-4663-97D2-6C2FD7FD784E}" destId="{9463E0A8-2411-4EF6-8CF2-45DCF088DD23}" srcOrd="0" destOrd="0" parTransId="{D6A90752-D094-4703-81ED-B18EFFB5423B}" sibTransId="{FD871927-A5E2-4B2E-A7EC-79AB30C0E325}"/>
    <dgm:cxn modelId="{13FB4792-B474-448A-BC57-328EA05CE9B3}" srcId="{9463E0A8-2411-4EF6-8CF2-45DCF088DD23}" destId="{4C6F76C6-96CF-4183-BA17-87043B4DFE47}" srcOrd="0" destOrd="0" parTransId="{616979DF-EBB6-4002-9E77-09229E28384D}" sibTransId="{6143C1E2-18F5-4596-A0DA-5AED573FF392}"/>
    <dgm:cxn modelId="{CA82BDD7-BB49-4C99-B4A0-EB8139CBB947}" srcId="{99E1CCB2-F0E3-4663-97D2-6C2FD7FD784E}" destId="{33599141-5571-4271-8B9C-D93099A832FF}" srcOrd="1" destOrd="0" parTransId="{EF1FECC7-038F-4EA6-BB80-9FE36F5B2816}" sibTransId="{566FDAEB-6209-446E-8EE3-6AE5CC06CFEA}"/>
    <dgm:cxn modelId="{D8ABCC4F-73B2-44FF-9990-40EAFFEA50A3}" srcId="{33599141-5571-4271-8B9C-D93099A832FF}" destId="{E0775A2A-108A-4219-A703-5207AFD5D01F}" srcOrd="0" destOrd="0" parTransId="{19EF9608-1EB6-45A2-AC6C-89035D8001EB}" sibTransId="{0E0C85C2-80DF-4D3C-8090-5327C1394597}"/>
    <dgm:cxn modelId="{098777D4-D10C-400F-A928-80FF69109E1C}" srcId="{99E1CCB2-F0E3-4663-97D2-6C2FD7FD784E}" destId="{CCCF645C-E654-420D-AE07-BD070748FAAC}" srcOrd="2" destOrd="0" parTransId="{A362B600-647B-42AF-8517-71D4E3BEF54A}" sibTransId="{3B8C111C-65C3-4B5C-8392-D3C23C9D148B}"/>
    <dgm:cxn modelId="{DA71A70F-DDE8-4452-BED5-E565F994EDF7}" srcId="{CCCF645C-E654-420D-AE07-BD070748FAAC}" destId="{5763648C-CE53-4850-9EFA-5EEF5EDB5E78}" srcOrd="0" destOrd="0" parTransId="{476F1A1F-4CB3-41BD-BF24-6C17EF55477D}" sibTransId="{22728AD7-BE1C-4BA5-84A4-F249AF2612C4}"/>
    <dgm:cxn modelId="{93DD9063-0CCC-4BC4-8750-F5722512FDA8}" type="presOf" srcId="{99E1CCB2-F0E3-4663-97D2-6C2FD7FD784E}" destId="{6DEF0C3A-D76C-423D-A6A0-9033D794040D}" srcOrd="0" destOrd="0" presId="urn:microsoft.com/office/officeart/2005/8/layout/vList5"/>
    <dgm:cxn modelId="{5D59A7EC-7D64-4465-9027-0612FD8B36A3}" type="presParOf" srcId="{6DEF0C3A-D76C-423D-A6A0-9033D794040D}" destId="{98019392-6F80-4B98-AADA-7ACB02A6F5DC}" srcOrd="0" destOrd="0" presId="urn:microsoft.com/office/officeart/2005/8/layout/vList5"/>
    <dgm:cxn modelId="{D951CA0C-0CE9-420C-A32D-6B469C043668}" type="presParOf" srcId="{98019392-6F80-4B98-AADA-7ACB02A6F5DC}" destId="{679257A7-2179-4AC8-85B1-72DC6FE141FF}" srcOrd="0" destOrd="0" presId="urn:microsoft.com/office/officeart/2005/8/layout/vList5"/>
    <dgm:cxn modelId="{4D690F19-5F3B-44F9-8A20-CEC1C20937B5}" type="presOf" srcId="{9463E0A8-2411-4EF6-8CF2-45DCF088DD23}" destId="{679257A7-2179-4AC8-85B1-72DC6FE141FF}" srcOrd="0" destOrd="0" presId="urn:microsoft.com/office/officeart/2005/8/layout/vList5"/>
    <dgm:cxn modelId="{293FFEE6-49AD-4DEA-A6ED-1BB6C497F4A9}" type="presParOf" srcId="{98019392-6F80-4B98-AADA-7ACB02A6F5DC}" destId="{47056E4F-624D-407A-BC0D-766B9E887595}" srcOrd="1" destOrd="0" presId="urn:microsoft.com/office/officeart/2005/8/layout/vList5"/>
    <dgm:cxn modelId="{B54E6A36-5DA7-4EDA-B516-16F57D5B8428}" type="presOf" srcId="{4C6F76C6-96CF-4183-BA17-87043B4DFE47}" destId="{47056E4F-624D-407A-BC0D-766B9E887595}" srcOrd="0" destOrd="0" presId="urn:microsoft.com/office/officeart/2005/8/layout/vList5"/>
    <dgm:cxn modelId="{59D9BF1A-5CC2-4B6D-A2CA-5E437C0901F1}" type="presParOf" srcId="{6DEF0C3A-D76C-423D-A6A0-9033D794040D}" destId="{8E0D4D0F-DC9C-49C6-8D9D-7A68D36671DB}" srcOrd="1" destOrd="0" presId="urn:microsoft.com/office/officeart/2005/8/layout/vList5"/>
    <dgm:cxn modelId="{96C8D4DC-7FF9-43CC-BCB9-3E9BC6C9BEFF}" type="presParOf" srcId="{6DEF0C3A-D76C-423D-A6A0-9033D794040D}" destId="{ECC09408-69A2-4139-B13B-71415712BF1E}" srcOrd="2" destOrd="0" presId="urn:microsoft.com/office/officeart/2005/8/layout/vList5"/>
    <dgm:cxn modelId="{EDBE8187-7C78-40A2-B93E-2BE556406113}" type="presParOf" srcId="{ECC09408-69A2-4139-B13B-71415712BF1E}" destId="{87C1D063-D5C9-4CFA-B970-B911E9A4106B}" srcOrd="0" destOrd="0" presId="urn:microsoft.com/office/officeart/2005/8/layout/vList5"/>
    <dgm:cxn modelId="{D5A49767-469B-4C85-AC58-D14436A1BDF5}" type="presOf" srcId="{33599141-5571-4271-8B9C-D93099A832FF}" destId="{87C1D063-D5C9-4CFA-B970-B911E9A4106B}" srcOrd="0" destOrd="0" presId="urn:microsoft.com/office/officeart/2005/8/layout/vList5"/>
    <dgm:cxn modelId="{7C8FEF02-7929-4103-8D96-72C13F1FB68D}" type="presParOf" srcId="{ECC09408-69A2-4139-B13B-71415712BF1E}" destId="{BDA2EC2F-ECF2-4FCF-BA7B-3A447B91F5C4}" srcOrd="1" destOrd="0" presId="urn:microsoft.com/office/officeart/2005/8/layout/vList5"/>
    <dgm:cxn modelId="{2280AB54-33EB-4A0B-AC96-1B5393CD6C02}" type="presOf" srcId="{E0775A2A-108A-4219-A703-5207AFD5D01F}" destId="{BDA2EC2F-ECF2-4FCF-BA7B-3A447B91F5C4}" srcOrd="0" destOrd="0" presId="urn:microsoft.com/office/officeart/2005/8/layout/vList5"/>
    <dgm:cxn modelId="{00012393-61FE-480C-B3BD-3C9879F7536B}" type="presParOf" srcId="{6DEF0C3A-D76C-423D-A6A0-9033D794040D}" destId="{5A90BD75-4F2C-4661-99AC-A98E0622C2C3}" srcOrd="3" destOrd="0" presId="urn:microsoft.com/office/officeart/2005/8/layout/vList5"/>
    <dgm:cxn modelId="{53F9B9D1-6FF4-4F2F-B33D-3DA899253980}" type="presParOf" srcId="{6DEF0C3A-D76C-423D-A6A0-9033D794040D}" destId="{D8C0781F-D18A-407B-93C8-FBAE39F655C8}" srcOrd="4" destOrd="0" presId="urn:microsoft.com/office/officeart/2005/8/layout/vList5"/>
    <dgm:cxn modelId="{EC29FEEF-B7B3-4C30-8006-581F316C475F}" type="presParOf" srcId="{D8C0781F-D18A-407B-93C8-FBAE39F655C8}" destId="{CB693160-D70E-4E76-87F5-AE0042259367}" srcOrd="0" destOrd="0" presId="urn:microsoft.com/office/officeart/2005/8/layout/vList5"/>
    <dgm:cxn modelId="{D9398EC7-AC3E-485C-AFC8-C102598A2652}" type="presOf" srcId="{CCCF645C-E654-420D-AE07-BD070748FAAC}" destId="{CB693160-D70E-4E76-87F5-AE0042259367}" srcOrd="0" destOrd="0" presId="urn:microsoft.com/office/officeart/2005/8/layout/vList5"/>
    <dgm:cxn modelId="{F231849A-D444-46BA-8381-699A39C1DEAF}" type="presParOf" srcId="{D8C0781F-D18A-407B-93C8-FBAE39F655C8}" destId="{7DC3D02F-820F-4A38-B702-0970173D6F95}" srcOrd="1" destOrd="0" presId="urn:microsoft.com/office/officeart/2005/8/layout/vList5"/>
    <dgm:cxn modelId="{E472D8BD-EE61-42F4-8BB1-3E2446E815C5}" type="presOf" srcId="{5763648C-CE53-4850-9EFA-5EEF5EDB5E78}" destId="{7DC3D02F-820F-4A38-B702-0970173D6F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57BD44C-79D5-4783-8DE3-F4915D12894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D19434A4-0E16-4FBD-BD4C-B6C21A9B4D74}" type="parTrans" cxnId="{1C06B7C2-0058-4C7E-BC30-0E2FC6B19BA5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F329D5-FEC9-4C1B-9E2F-0132FF5E3196}">
      <dgm:prSet phldrT="[Текст]"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7030A0"/>
              </a:solidFill>
            </a:rPr>
            <a:t>Доступная среда обеспечивает</a:t>
          </a:r>
          <a:endParaRPr lang="ru-RU" b="1">
            <a:solidFill>
              <a:srgbClr val="7030A0"/>
            </a:solidFill>
          </a:endParaRPr>
        </a:p>
      </dgm:t>
    </dgm:pt>
    <dgm:pt modelId="{683F658C-ED7E-4E07-9603-2615A5EC39AE}" type="parTrans" cxnId="{D55062CC-CEFF-414B-919E-9555327877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A8EA886E-33A2-4792-A829-330B5C00EA57}">
      <dgm:prSet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66FFFF"/>
              </a:solidFill>
            </a:rPr>
            <a:t>Беспрепятственный доступ воспитанников с ОВЗ к объектам инфраструктуры ДОУ</a:t>
          </a:r>
          <a:endParaRPr lang="ru-RU" b="1">
            <a:solidFill>
              <a:srgbClr val="66FFFF"/>
            </a:solidFill>
          </a:endParaRPr>
        </a:p>
      </dgm:t>
    </dgm:pt>
    <dgm:pt modelId="{194298A1-F395-41A2-B3DB-8E997B896211}" type="sibTrans" cxnId="{D55062CC-CEFF-414B-919E-9555327877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0B0CFB0C-3E00-4748-8EB2-7B64F1D0A0D5}" type="parTrans" cxnId="{783CB381-1190-4479-9B74-0C987868AF67}">
      <dgm:prSet/>
      <dgm:spPr/>
      <dgm:t>
        <a:bodyPr/>
        <a:lstStyle>
          <a:defPPr/>
        </a:lstStyle>
        <a:p>
          <a:pPr/>
          <a:endParaRPr lang="ru-RU"/>
        </a:p>
      </dgm:t>
    </dgm:pt>
    <dgm:pt modelId="{6B1336E2-49F2-47E5-AB0C-AE9C550F54F9}">
      <dgm:prSet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66FFFF"/>
              </a:solidFill>
            </a:rPr>
            <a:t>Санитарно-бытовые условия с учетом потребностей детей с ОВЗ</a:t>
          </a:r>
          <a:endParaRPr lang="ru-RU" b="1">
            <a:solidFill>
              <a:srgbClr val="66FFFF"/>
            </a:solidFill>
          </a:endParaRPr>
        </a:p>
      </dgm:t>
    </dgm:pt>
    <dgm:pt modelId="{DB3B192E-F3A7-43F6-8AC5-8164E8FDD396}" type="sibTrans" cxnId="{783CB381-1190-4479-9B74-0C987868AF67}">
      <dgm:prSet/>
      <dgm:spPr/>
      <dgm:t>
        <a:bodyPr/>
        <a:lstStyle>
          <a:defPPr/>
        </a:lstStyle>
        <a:p>
          <a:pPr/>
          <a:endParaRPr lang="ru-RU"/>
        </a:p>
      </dgm:t>
    </dgm:pt>
    <dgm:pt modelId="{6C4ED379-EA99-4D38-A855-634B5941F301}" type="parTrans" cxnId="{4918B5AF-4EB5-4414-B33C-E79D131C4F27}">
      <dgm:prSet/>
      <dgm:spPr/>
      <dgm:t>
        <a:bodyPr/>
        <a:lstStyle>
          <a:defPPr/>
        </a:lstStyle>
        <a:p>
          <a:pPr/>
          <a:endParaRPr lang="ru-RU"/>
        </a:p>
      </dgm:t>
    </dgm:pt>
    <dgm:pt modelId="{EBD52421-5922-4602-8E9C-0713D165B65C}">
      <dgm:prSet/>
      <dgm:spPr/>
      <dgm:t>
        <a:bodyPr/>
        <a:lstStyle>
          <a:defPPr/>
        </a:lstStyle>
        <a:p>
          <a:pPr/>
          <a:r>
            <a:rPr lang="ru-RU" b="1" smtClean="0">
              <a:solidFill>
                <a:srgbClr val="66FFFF"/>
              </a:solidFill>
            </a:rPr>
            <a:t>Социально-бытовые условия с учетом конкретных потребностей детей с ОВЗ</a:t>
          </a:r>
          <a:endParaRPr lang="ru-RU" b="1">
            <a:solidFill>
              <a:srgbClr val="66FFFF"/>
            </a:solidFill>
          </a:endParaRPr>
        </a:p>
      </dgm:t>
    </dgm:pt>
    <dgm:pt modelId="{42A609B9-0C52-4E87-8734-751D965AE75C}" type="sibTrans" cxnId="{4918B5AF-4EB5-4414-B33C-E79D131C4F27}">
      <dgm:prSet/>
      <dgm:spPr/>
      <dgm:t>
        <a:bodyPr/>
        <a:lstStyle>
          <a:defPPr/>
        </a:lstStyle>
        <a:p>
          <a:pPr/>
          <a:endParaRPr lang="ru-RU"/>
        </a:p>
      </dgm:t>
    </dgm:pt>
    <dgm:pt modelId="{7515B145-E0E9-4AB8-AAF9-748083F7E2B7}" type="sibTrans" cxnId="{1C06B7C2-0058-4C7E-BC30-0E2FC6B19BA5}">
      <dgm:prSet/>
      <dgm:spPr/>
      <dgm:t>
        <a:bodyPr/>
        <a:lstStyle>
          <a:defPPr/>
        </a:lstStyle>
        <a:p>
          <a:pPr/>
          <a:endParaRPr lang="ru-RU"/>
        </a:p>
      </dgm:t>
    </dgm:pt>
    <dgm:pt modelId="{381B80AB-76FF-4EDF-8B29-59D66ED128BC}" type="pres">
      <dgm:prSet presAssocID="{F57BD44C-79D5-4783-8DE3-F4915D128941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778CC8D-9B81-4562-BE22-699E50DB23F7}" type="pres">
      <dgm:prSet presAssocID="{CFF329D5-FEC9-4C1B-9E2F-0132FF5E3196}" presName="root1"/>
      <dgm:spPr/>
      <dgm:t>
        <a:bodyPr/>
        <a:lstStyle>
          <a:defPPr/>
        </a:lstStyle>
        <a:p>
          <a:pPr/>
          <a:endParaRPr lang="ru-RU"/>
        </a:p>
      </dgm:t>
    </dgm:pt>
    <dgm:pt modelId="{01B9921E-678E-436E-8FA2-A57AF5BBBC88}" type="pres">
      <dgm:prSet presAssocID="{CFF329D5-FEC9-4C1B-9E2F-0132FF5E3196}" presName="LevelOneTextNode" presStyleLbl="node0" presStyleCnt="1" custScaleX="90005" custScaleY="85005" custLinFactNeighborX="317" custLinFactNeighborY="1259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ACF0A6B-A9FC-490F-BA49-1AE4F857B795}" type="pres">
      <dgm:prSet presAssocID="{CFF329D5-FEC9-4C1B-9E2F-0132FF5E3196}" presName="level2hierChild"/>
      <dgm:spPr/>
      <dgm:t>
        <a:bodyPr/>
        <a:lstStyle>
          <a:defPPr/>
        </a:lstStyle>
        <a:p>
          <a:pPr/>
          <a:endParaRPr lang="ru-RU"/>
        </a:p>
      </dgm:t>
    </dgm:pt>
    <dgm:pt modelId="{180B9C53-B84D-469F-ADAC-31A64EE3B39D}" type="pres">
      <dgm:prSet presAssocID="{683F658C-ED7E-4E07-9603-2615A5EC39AE}" presName="conn2-1" presStyleLbl="parChTrans1D2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60B144E4-BA7A-4078-AEB0-F1339EF2A2EB}" type="pres">
      <dgm:prSet presAssocID="{683F658C-ED7E-4E07-9603-2615A5EC39AE}" presName="connTx" presStyleLbl="parChTrans2D2" presStyleCnt="3"/>
      <dgm:spPr/>
      <dgm:t>
        <a:bodyPr/>
        <a:lstStyle>
          <a:defPPr/>
        </a:lstStyle>
        <a:p>
          <a:pPr/>
          <a:endParaRPr lang="ru-RU"/>
        </a:p>
      </dgm:t>
    </dgm:pt>
    <dgm:pt modelId="{12ED9236-4151-4E13-A8B3-F3A147181B0C}" type="pres">
      <dgm:prSet presAssocID="{A8EA886E-33A2-4792-A829-330B5C00EA57}" presName="root2"/>
      <dgm:spPr/>
      <dgm:t>
        <a:bodyPr/>
        <a:lstStyle>
          <a:defPPr/>
        </a:lstStyle>
        <a:p>
          <a:pPr/>
          <a:endParaRPr lang="ru-RU"/>
        </a:p>
      </dgm:t>
    </dgm:pt>
    <dgm:pt modelId="{47B29712-115D-4FEC-A3C7-13508D4D1317}" type="pres">
      <dgm:prSet presAssocID="{A8EA886E-33A2-4792-A829-330B5C00EA57}" presName="LevelTwoTextNode" presStyleLbl="node2" presStyleCnt="3" custScaleX="117908" custScaleY="151242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BC303F6-5A78-49A5-93FD-A9E5D3D8AF53}" type="pres">
      <dgm:prSet presAssocID="{A8EA886E-33A2-4792-A829-330B5C00EA57}" presName="level3hierChild"/>
      <dgm:spPr/>
      <dgm:t>
        <a:bodyPr/>
        <a:lstStyle>
          <a:defPPr/>
        </a:lstStyle>
        <a:p>
          <a:pPr/>
          <a:endParaRPr lang="ru-RU"/>
        </a:p>
      </dgm:t>
    </dgm:pt>
    <dgm:pt modelId="{964080B0-9A26-42C9-8864-C4FBD04D2841}" type="pres">
      <dgm:prSet presAssocID="{0B0CFB0C-3E00-4748-8EB2-7B64F1D0A0D5}" presName="conn2-1" presStyleLbl="parChTrans1D2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28F8F1B3-14B7-4057-9907-3BB69614F400}" type="pres">
      <dgm:prSet presAssocID="{0B0CFB0C-3E00-4748-8EB2-7B64F1D0A0D5}" presName="connTx" presStyleLbl="parChTrans2D2" presStyleIdx="1" presStyleCnt="3"/>
      <dgm:spPr/>
      <dgm:t>
        <a:bodyPr/>
        <a:lstStyle>
          <a:defPPr/>
        </a:lstStyle>
        <a:p>
          <a:pPr/>
          <a:endParaRPr lang="ru-RU"/>
        </a:p>
      </dgm:t>
    </dgm:pt>
    <dgm:pt modelId="{559C8758-6772-4C64-A0EE-5B40CBB59B98}" type="pres">
      <dgm:prSet presAssocID="{6B1336E2-49F2-47E5-AB0C-AE9C550F54F9}" presName="root2"/>
      <dgm:spPr/>
      <dgm:t>
        <a:bodyPr/>
        <a:lstStyle>
          <a:defPPr/>
        </a:lstStyle>
        <a:p>
          <a:pPr/>
          <a:endParaRPr lang="ru-RU"/>
        </a:p>
      </dgm:t>
    </dgm:pt>
    <dgm:pt modelId="{A8790EF3-2BF5-4E26-8A7B-3AA1F6D2F43C}" type="pres">
      <dgm:prSet presAssocID="{6B1336E2-49F2-47E5-AB0C-AE9C550F54F9}" presName="LevelTwoTextNode" presStyleLbl="node2" presStyleIdx="1" presStyleCnt="3" custScaleX="116914" custScaleY="148391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A996780-ABEE-4FE9-9EEC-1E17F686E512}" type="pres">
      <dgm:prSet presAssocID="{6B1336E2-49F2-47E5-AB0C-AE9C550F54F9}" presName="level3hierChild"/>
      <dgm:spPr/>
      <dgm:t>
        <a:bodyPr/>
        <a:lstStyle>
          <a:defPPr/>
        </a:lstStyle>
        <a:p>
          <a:pPr/>
          <a:endParaRPr lang="ru-RU"/>
        </a:p>
      </dgm:t>
    </dgm:pt>
    <dgm:pt modelId="{D19DB256-386E-447E-94B2-E3B70123ABAE}" type="pres">
      <dgm:prSet presAssocID="{6C4ED379-EA99-4D38-A855-634B5941F301}" presName="conn2-1" presStyleLbl="parChTrans1D2" presStyleCnt="3"/>
      <dgm:spPr/>
      <dgm:t>
        <a:bodyPr/>
        <a:lstStyle>
          <a:defPPr/>
        </a:lstStyle>
        <a:p>
          <a:pPr/>
          <a:endParaRPr lang="ru-RU"/>
        </a:p>
      </dgm:t>
    </dgm:pt>
    <dgm:pt modelId="{27CC624D-E81E-4CB9-A375-6B6798D6FBF1}" type="pres">
      <dgm:prSet presAssocID="{6C4ED379-EA99-4D38-A855-634B5941F301}" presName="connTx" presStyleLbl="parChTrans2D2" presStyleIdx="2" presStyleCnt="3"/>
      <dgm:spPr/>
      <dgm:t>
        <a:bodyPr/>
        <a:lstStyle>
          <a:defPPr/>
        </a:lstStyle>
        <a:p>
          <a:pPr/>
          <a:endParaRPr lang="ru-RU"/>
        </a:p>
      </dgm:t>
    </dgm:pt>
    <dgm:pt modelId="{B7794486-6C0A-4407-94DA-D9924C1D46C4}" type="pres">
      <dgm:prSet presAssocID="{EBD52421-5922-4602-8E9C-0713D165B65C}" presName="root2"/>
      <dgm:spPr/>
      <dgm:t>
        <a:bodyPr/>
        <a:lstStyle>
          <a:defPPr/>
        </a:lstStyle>
        <a:p>
          <a:pPr/>
          <a:endParaRPr lang="ru-RU"/>
        </a:p>
      </dgm:t>
    </dgm:pt>
    <dgm:pt modelId="{D7CA3F6E-6DE7-4A45-A931-12BDE9E36DDC}" type="pres">
      <dgm:prSet presAssocID="{EBD52421-5922-4602-8E9C-0713D165B65C}" presName="LevelTwoTextNode" presStyleLbl="node2" presStyleIdx="2" presStyleCnt="3" custScaleX="115297" custScaleY="149176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3041A54-ABAB-4B13-A253-33F008278C05}" type="pres">
      <dgm:prSet presAssocID="{EBD52421-5922-4602-8E9C-0713D165B65C}" presName="level3hierChild"/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1C06B7C2-0058-4C7E-BC30-0E2FC6B19BA5}" srcId="{F57BD44C-79D5-4783-8DE3-F4915D128941}" destId="{CFF329D5-FEC9-4C1B-9E2F-0132FF5E3196}" srcOrd="0" destOrd="0" parTransId="{D19434A4-0E16-4FBD-BD4C-B6C21A9B4D74}" sibTransId="{7515B145-E0E9-4AB8-AAF9-748083F7E2B7}"/>
    <dgm:cxn modelId="{D55062CC-CEFF-414B-919E-9555327877F3}" srcId="{CFF329D5-FEC9-4C1B-9E2F-0132FF5E3196}" destId="{A8EA886E-33A2-4792-A829-330B5C00EA57}" srcOrd="0" destOrd="0" parTransId="{683F658C-ED7E-4E07-9603-2615A5EC39AE}" sibTransId="{194298A1-F395-41A2-B3DB-8E997B896211}"/>
    <dgm:cxn modelId="{783CB381-1190-4479-9B74-0C987868AF67}" srcId="{CFF329D5-FEC9-4C1B-9E2F-0132FF5E3196}" destId="{6B1336E2-49F2-47E5-AB0C-AE9C550F54F9}" srcOrd="1" destOrd="0" parTransId="{0B0CFB0C-3E00-4748-8EB2-7B64F1D0A0D5}" sibTransId="{DB3B192E-F3A7-43F6-8AC5-8164E8FDD396}"/>
    <dgm:cxn modelId="{4918B5AF-4EB5-4414-B33C-E79D131C4F27}" srcId="{CFF329D5-FEC9-4C1B-9E2F-0132FF5E3196}" destId="{EBD52421-5922-4602-8E9C-0713D165B65C}" srcOrd="2" destOrd="0" parTransId="{6C4ED379-EA99-4D38-A855-634B5941F301}" sibTransId="{42A609B9-0C52-4E87-8734-751D965AE75C}"/>
    <dgm:cxn modelId="{6B9A5A35-562D-400A-92F6-F7F62009D731}" type="presOf" srcId="{F57BD44C-79D5-4783-8DE3-F4915D128941}" destId="{381B80AB-76FF-4EDF-8B29-59D66ED128BC}" srcOrd="0" destOrd="0" presId="urn:microsoft.com/office/officeart/2008/layout/HorizontalMultiLevelHierarchy"/>
    <dgm:cxn modelId="{A8B9F09F-3B33-4985-9BF9-F83259A226F0}" type="presParOf" srcId="{381B80AB-76FF-4EDF-8B29-59D66ED128BC}" destId="{6778CC8D-9B81-4562-BE22-699E50DB23F7}" srcOrd="0" destOrd="0" presId="urn:microsoft.com/office/officeart/2008/layout/HorizontalMultiLevelHierarchy"/>
    <dgm:cxn modelId="{517A1DD6-AE2D-48D8-9925-4E22550D57D6}" type="presParOf" srcId="{6778CC8D-9B81-4562-BE22-699E50DB23F7}" destId="{01B9921E-678E-436E-8FA2-A57AF5BBBC88}" srcOrd="0" destOrd="0" presId="urn:microsoft.com/office/officeart/2008/layout/HorizontalMultiLevelHierarchy"/>
    <dgm:cxn modelId="{6B7A358C-9B5A-46DA-8D05-4A2C52E0941B}" type="presOf" srcId="{CFF329D5-FEC9-4C1B-9E2F-0132FF5E3196}" destId="{01B9921E-678E-436E-8FA2-A57AF5BBBC88}" srcOrd="0" destOrd="0" presId="urn:microsoft.com/office/officeart/2008/layout/HorizontalMultiLevelHierarchy"/>
    <dgm:cxn modelId="{5FF51D66-989B-42D8-AC49-87FBEF757179}" type="presParOf" srcId="{6778CC8D-9B81-4562-BE22-699E50DB23F7}" destId="{1ACF0A6B-A9FC-490F-BA49-1AE4F857B795}" srcOrd="1" destOrd="0" presId="urn:microsoft.com/office/officeart/2008/layout/HorizontalMultiLevelHierarchy"/>
    <dgm:cxn modelId="{D041B537-7C1B-422E-AA80-09147F54BC41}" type="presParOf" srcId="{1ACF0A6B-A9FC-490F-BA49-1AE4F857B795}" destId="{180B9C53-B84D-469F-ADAC-31A64EE3B39D}" srcOrd="0" destOrd="0" presId="urn:microsoft.com/office/officeart/2008/layout/HorizontalMultiLevelHierarchy"/>
    <dgm:cxn modelId="{E3D222BA-41F7-4E26-89CD-2846F8807B7E}" type="presOf" srcId="{683F658C-ED7E-4E07-9603-2615A5EC39AE}" destId="{180B9C53-B84D-469F-ADAC-31A64EE3B39D}" srcOrd="0" destOrd="0" presId="urn:microsoft.com/office/officeart/2008/layout/HorizontalMultiLevelHierarchy"/>
    <dgm:cxn modelId="{2A92A940-21DC-4BE4-8EC5-73038DC0C732}" type="presParOf" srcId="{180B9C53-B84D-469F-ADAC-31A64EE3B39D}" destId="{60B144E4-BA7A-4078-AEB0-F1339EF2A2EB}" srcOrd="0" destOrd="0" presId="urn:microsoft.com/office/officeart/2008/layout/HorizontalMultiLevelHierarchy"/>
    <dgm:cxn modelId="{B6EE9E38-D3F1-4DC7-BE3A-D345E1FC2DC0}" type="presOf" srcId="{683F658C-ED7E-4E07-9603-2615A5EC39AE}" destId="{60B144E4-BA7A-4078-AEB0-F1339EF2A2EB}" srcOrd="1" destOrd="0" presId="urn:microsoft.com/office/officeart/2008/layout/HorizontalMultiLevelHierarchy"/>
    <dgm:cxn modelId="{05436546-A2F0-4ED3-8B10-9904642A767B}" type="presParOf" srcId="{1ACF0A6B-A9FC-490F-BA49-1AE4F857B795}" destId="{12ED9236-4151-4E13-A8B3-F3A147181B0C}" srcOrd="1" destOrd="0" presId="urn:microsoft.com/office/officeart/2008/layout/HorizontalMultiLevelHierarchy"/>
    <dgm:cxn modelId="{7B1D95D8-EFC8-4D3D-BC9E-2C534E15B970}" type="presParOf" srcId="{12ED9236-4151-4E13-A8B3-F3A147181B0C}" destId="{47B29712-115D-4FEC-A3C7-13508D4D1317}" srcOrd="0" destOrd="0" presId="urn:microsoft.com/office/officeart/2008/layout/HorizontalMultiLevelHierarchy"/>
    <dgm:cxn modelId="{E4419B53-4FF9-4A9A-929A-40D6270B18BA}" type="presOf" srcId="{A8EA886E-33A2-4792-A829-330B5C00EA57}" destId="{47B29712-115D-4FEC-A3C7-13508D4D1317}" srcOrd="0" destOrd="0" presId="urn:microsoft.com/office/officeart/2008/layout/HorizontalMultiLevelHierarchy"/>
    <dgm:cxn modelId="{13A624DD-B790-47EB-B0BA-9E8CC579F7C1}" type="presParOf" srcId="{12ED9236-4151-4E13-A8B3-F3A147181B0C}" destId="{9BC303F6-5A78-49A5-93FD-A9E5D3D8AF53}" srcOrd="1" destOrd="0" presId="urn:microsoft.com/office/officeart/2008/layout/HorizontalMultiLevelHierarchy"/>
    <dgm:cxn modelId="{642079D1-C270-4A27-A00C-B92737556821}" type="presParOf" srcId="{1ACF0A6B-A9FC-490F-BA49-1AE4F857B795}" destId="{964080B0-9A26-42C9-8864-C4FBD04D2841}" srcOrd="2" destOrd="0" presId="urn:microsoft.com/office/officeart/2008/layout/HorizontalMultiLevelHierarchy"/>
    <dgm:cxn modelId="{0BEA859A-BE33-4F4A-8571-51ADC710540D}" type="presOf" srcId="{0B0CFB0C-3E00-4748-8EB2-7B64F1D0A0D5}" destId="{964080B0-9A26-42C9-8864-C4FBD04D2841}" srcOrd="0" destOrd="0" presId="urn:microsoft.com/office/officeart/2008/layout/HorizontalMultiLevelHierarchy"/>
    <dgm:cxn modelId="{E92A1485-ABB8-4B76-ADA0-E21D41C35341}" type="presParOf" srcId="{964080B0-9A26-42C9-8864-C4FBD04D2841}" destId="{28F8F1B3-14B7-4057-9907-3BB69614F400}" srcOrd="0" destOrd="0" presId="urn:microsoft.com/office/officeart/2008/layout/HorizontalMultiLevelHierarchy"/>
    <dgm:cxn modelId="{A165928C-7A13-4D6B-B50C-57808B2D4AB0}" type="presOf" srcId="{0B0CFB0C-3E00-4748-8EB2-7B64F1D0A0D5}" destId="{28F8F1B3-14B7-4057-9907-3BB69614F400}" srcOrd="1" destOrd="0" presId="urn:microsoft.com/office/officeart/2008/layout/HorizontalMultiLevelHierarchy"/>
    <dgm:cxn modelId="{D7CDD53C-9C1A-47FF-89DD-0EF3426E5A1A}" type="presParOf" srcId="{1ACF0A6B-A9FC-490F-BA49-1AE4F857B795}" destId="{559C8758-6772-4C64-A0EE-5B40CBB59B98}" srcOrd="3" destOrd="0" presId="urn:microsoft.com/office/officeart/2008/layout/HorizontalMultiLevelHierarchy"/>
    <dgm:cxn modelId="{6D2A295D-FF21-48DC-8D8F-34BEE8027B0E}" type="presParOf" srcId="{559C8758-6772-4C64-A0EE-5B40CBB59B98}" destId="{A8790EF3-2BF5-4E26-8A7B-3AA1F6D2F43C}" srcOrd="0" destOrd="0" presId="urn:microsoft.com/office/officeart/2008/layout/HorizontalMultiLevelHierarchy"/>
    <dgm:cxn modelId="{B3503680-CBCC-40F3-8CE3-D8B640FA1B07}" type="presOf" srcId="{6B1336E2-49F2-47E5-AB0C-AE9C550F54F9}" destId="{A8790EF3-2BF5-4E26-8A7B-3AA1F6D2F43C}" srcOrd="0" destOrd="0" presId="urn:microsoft.com/office/officeart/2008/layout/HorizontalMultiLevelHierarchy"/>
    <dgm:cxn modelId="{A252371E-0FE5-48BC-A2D0-7C6940E60A10}" type="presParOf" srcId="{559C8758-6772-4C64-A0EE-5B40CBB59B98}" destId="{9A996780-ABEE-4FE9-9EEC-1E17F686E512}" srcOrd="1" destOrd="0" presId="urn:microsoft.com/office/officeart/2008/layout/HorizontalMultiLevelHierarchy"/>
    <dgm:cxn modelId="{F39B9A89-DB76-4469-8E0B-28C063A8E75C}" type="presParOf" srcId="{1ACF0A6B-A9FC-490F-BA49-1AE4F857B795}" destId="{D19DB256-386E-447E-94B2-E3B70123ABAE}" srcOrd="4" destOrd="0" presId="urn:microsoft.com/office/officeart/2008/layout/HorizontalMultiLevelHierarchy"/>
    <dgm:cxn modelId="{326D2C8A-83C5-45FD-A6D5-C73B3B5FBEF1}" type="presOf" srcId="{6C4ED379-EA99-4D38-A855-634B5941F301}" destId="{D19DB256-386E-447E-94B2-E3B70123ABAE}" srcOrd="0" destOrd="0" presId="urn:microsoft.com/office/officeart/2008/layout/HorizontalMultiLevelHierarchy"/>
    <dgm:cxn modelId="{1A298A66-2291-43B0-87B2-FA30AAEDC78B}" type="presParOf" srcId="{D19DB256-386E-447E-94B2-E3B70123ABAE}" destId="{27CC624D-E81E-4CB9-A375-6B6798D6FBF1}" srcOrd="0" destOrd="0" presId="urn:microsoft.com/office/officeart/2008/layout/HorizontalMultiLevelHierarchy"/>
    <dgm:cxn modelId="{5D25D5F8-51A2-4A0D-B82E-D06670C16915}" type="presOf" srcId="{6C4ED379-EA99-4D38-A855-634B5941F301}" destId="{27CC624D-E81E-4CB9-A375-6B6798D6FBF1}" srcOrd="1" destOrd="0" presId="urn:microsoft.com/office/officeart/2008/layout/HorizontalMultiLevelHierarchy"/>
    <dgm:cxn modelId="{91D5D9BA-956F-487E-9FA6-0E6A41C287CD}" type="presParOf" srcId="{1ACF0A6B-A9FC-490F-BA49-1AE4F857B795}" destId="{B7794486-6C0A-4407-94DA-D9924C1D46C4}" srcOrd="5" destOrd="0" presId="urn:microsoft.com/office/officeart/2008/layout/HorizontalMultiLevelHierarchy"/>
    <dgm:cxn modelId="{88D1F4F5-F6C4-49FB-9342-9CD99924F558}" type="presParOf" srcId="{B7794486-6C0A-4407-94DA-D9924C1D46C4}" destId="{D7CA3F6E-6DE7-4A45-A931-12BDE9E36DDC}" srcOrd="0" destOrd="0" presId="urn:microsoft.com/office/officeart/2008/layout/HorizontalMultiLevelHierarchy"/>
    <dgm:cxn modelId="{18A17D97-A593-4631-9462-2374C1E5C816}" type="presOf" srcId="{EBD52421-5922-4602-8E9C-0713D165B65C}" destId="{D7CA3F6E-6DE7-4A45-A931-12BDE9E36DDC}" srcOrd="0" destOrd="0" presId="urn:microsoft.com/office/officeart/2008/layout/HorizontalMultiLevelHierarchy"/>
    <dgm:cxn modelId="{B35D4F3B-4925-4994-84DC-DFBAFF2E3854}" type="presParOf" srcId="{B7794486-6C0A-4407-94DA-D9924C1D46C4}" destId="{63041A54-ABAB-4B13-A253-33F008278C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BBF6ADB-F026-4C3F-BB33-7B2796D4FF7D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DBC054D2-F465-4025-8772-8929A3EB18E2}" type="parTrans" cxnId="{3C3150AA-2548-4DFE-96FE-4A802AD34D5A}">
      <dgm:prSet/>
      <dgm:spPr/>
      <dgm:t>
        <a:bodyPr/>
        <a:lstStyle>
          <a:defPPr/>
        </a:lstStyle>
        <a:p>
          <a:pPr/>
          <a:endParaRPr lang="ru-RU"/>
        </a:p>
      </dgm:t>
    </dgm:pt>
    <dgm:pt modelId="{0B110B5C-670E-4987-BA3D-94A083DE7D9A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Times New Roman" pitchFamily="18" charset="0"/>
              <a:cs typeface="Times New Roman" pitchFamily="18" charset="0"/>
            </a:rPr>
            <a:t>Наличие оборудованных кабинетов</a:t>
          </a:r>
        </a:p>
      </dgm:t>
    </dgm:pt>
    <dgm:pt modelId="{64EA56FF-79CE-44E6-8E4F-C9E259909336}" type="parTrans" cxnId="{FF54D04E-529A-4AE7-B423-4B4B2CBB68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0235042F-5298-42CF-9F25-73DE391A6064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Кабинет заведующего</a:t>
          </a:r>
        </a:p>
      </dgm:t>
    </dgm:pt>
    <dgm:pt modelId="{96F3C62A-1A9F-46A6-B590-3F8C8022B374}" type="sibTrans" cxnId="{FF54D04E-529A-4AE7-B423-4B4B2CBB68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ADA2A072-24E1-4121-8200-7542F602A383}" type="parTrans" cxnId="{AA749915-4600-4A1F-971E-B367D7920A75}">
      <dgm:prSet/>
      <dgm:spPr/>
      <dgm:t>
        <a:bodyPr/>
        <a:lstStyle>
          <a:defPPr/>
        </a:lstStyle>
        <a:p>
          <a:pPr/>
          <a:endParaRPr lang="ru-RU"/>
        </a:p>
      </dgm:t>
    </dgm:pt>
    <dgm:pt modelId="{81A8F5BF-8C18-4385-B158-9E0FAC720A14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Методический кабинет</a:t>
          </a:r>
        </a:p>
      </dgm:t>
    </dgm:pt>
    <dgm:pt modelId="{A7464D7F-1737-4AC5-BCE5-A07DE7ABDBE6}" type="sibTrans" cxnId="{AA749915-4600-4A1F-971E-B367D7920A75}">
      <dgm:prSet/>
      <dgm:spPr/>
      <dgm:t>
        <a:bodyPr/>
        <a:lstStyle>
          <a:defPPr/>
        </a:lstStyle>
        <a:p>
          <a:pPr/>
          <a:endParaRPr lang="ru-RU"/>
        </a:p>
      </dgm:t>
    </dgm:pt>
    <dgm:pt modelId="{B252B4E0-AC77-40B3-BFF1-4CA2C713E070}" type="parTrans" cxnId="{1498DE7D-CFC2-4AD6-84AB-6944DD77C287}">
      <dgm:prSet/>
      <dgm:spPr/>
      <dgm:t>
        <a:bodyPr/>
        <a:lstStyle>
          <a:defPPr/>
        </a:lstStyle>
        <a:p>
          <a:pPr/>
          <a:endParaRPr lang="ru-RU"/>
        </a:p>
      </dgm:t>
    </dgm:pt>
    <dgm:pt modelId="{8B482324-976A-4B4B-BD84-4925F7F756B4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Медицинский блок</a:t>
          </a:r>
        </a:p>
      </dgm:t>
    </dgm:pt>
    <dgm:pt modelId="{2C3E3F6E-598D-4D4B-9795-090D566EF15C}" type="sibTrans" cxnId="{1498DE7D-CFC2-4AD6-84AB-6944DD77C287}">
      <dgm:prSet/>
      <dgm:spPr/>
      <dgm:t>
        <a:bodyPr/>
        <a:lstStyle>
          <a:defPPr/>
        </a:lstStyle>
        <a:p>
          <a:pPr/>
          <a:endParaRPr lang="ru-RU"/>
        </a:p>
      </dgm:t>
    </dgm:pt>
    <dgm:pt modelId="{27E9913C-A8FD-42EF-8002-223E95A59951}" type="parTrans" cxnId="{90B333F8-F78B-4D72-8454-96A7F0C9B5E9}">
      <dgm:prSet/>
      <dgm:spPr/>
      <dgm:t>
        <a:bodyPr/>
        <a:lstStyle>
          <a:defPPr/>
        </a:lstStyle>
        <a:p>
          <a:pPr/>
          <a:endParaRPr lang="ru-RU"/>
        </a:p>
      </dgm:t>
    </dgm:pt>
    <dgm:pt modelId="{D0EAF7FF-7DB8-4448-8A52-BEF7123A5239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Музыкальный зал</a:t>
          </a:r>
        </a:p>
      </dgm:t>
    </dgm:pt>
    <dgm:pt modelId="{2E1A62EC-0745-440D-9DC3-31E94F85ABDE}" type="sibTrans" cxnId="{90B333F8-F78B-4D72-8454-96A7F0C9B5E9}">
      <dgm:prSet/>
      <dgm:spPr/>
      <dgm:t>
        <a:bodyPr/>
        <a:lstStyle>
          <a:defPPr/>
        </a:lstStyle>
        <a:p>
          <a:pPr/>
          <a:endParaRPr lang="ru-RU"/>
        </a:p>
      </dgm:t>
    </dgm:pt>
    <dgm:pt modelId="{5339117C-5D5B-4308-9636-4B7D6DAC782F}" type="parTrans" cxnId="{AC57569F-8B58-4859-BAB4-ED5DA57008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4BC04FFC-1C7E-4385-9FE9-FAAFBB57167C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Спортивный зал</a:t>
          </a:r>
        </a:p>
      </dgm:t>
    </dgm:pt>
    <dgm:pt modelId="{0364CD58-8854-4C6B-8A76-550733BB6F88}" type="sibTrans" cxnId="{AC57569F-8B58-4859-BAB4-ED5DA57008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A04214E0-8301-4B1B-8CEB-E27B5C0C1D12}" type="parTrans" cxnId="{037FBB30-A2FA-49AC-82EE-51DCDE1C3D11}">
      <dgm:prSet/>
      <dgm:spPr/>
      <dgm:t>
        <a:bodyPr/>
        <a:lstStyle>
          <a:defPPr/>
        </a:lstStyle>
        <a:p>
          <a:pPr/>
          <a:endParaRPr lang="ru-RU"/>
        </a:p>
      </dgm:t>
    </dgm:pt>
    <dgm:pt modelId="{74A22C73-23F8-4E30-8263-BDB0854F1B57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Кабинет психолога</a:t>
          </a:r>
        </a:p>
      </dgm:t>
    </dgm:pt>
    <dgm:pt modelId="{E67DD172-DC98-4BCF-A0BC-4FD0CE6CA6B0}" type="sibTrans" cxnId="{037FBB30-A2FA-49AC-82EE-51DCDE1C3D11}">
      <dgm:prSet/>
      <dgm:spPr/>
      <dgm:t>
        <a:bodyPr/>
        <a:lstStyle>
          <a:defPPr/>
        </a:lstStyle>
        <a:p>
          <a:pPr/>
          <a:endParaRPr lang="ru-RU"/>
        </a:p>
      </dgm:t>
    </dgm:pt>
    <dgm:pt modelId="{7834388E-9AE9-4C56-8573-3050ACC04D2E}" type="parTrans" cxnId="{7A58A2E5-451E-432C-91BA-01CED59F1A42}">
      <dgm:prSet/>
      <dgm:spPr/>
      <dgm:t>
        <a:bodyPr/>
        <a:lstStyle>
          <a:defPPr/>
        </a:lstStyle>
        <a:p>
          <a:pPr/>
          <a:endParaRPr lang="ru-RU"/>
        </a:p>
      </dgm:t>
    </dgm:pt>
    <dgm:pt modelId="{A6083CF8-3938-40A6-AAFC-31664A4F3039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Кабинет учителя-логопеда (2)</a:t>
          </a:r>
        </a:p>
      </dgm:t>
    </dgm:pt>
    <dgm:pt modelId="{564EE5F2-A6F0-44C7-AA1F-7449F191ECD9}" type="sibTrans" cxnId="{7A58A2E5-451E-432C-91BA-01CED59F1A42}">
      <dgm:prSet/>
      <dgm:spPr/>
      <dgm:t>
        <a:bodyPr/>
        <a:lstStyle>
          <a:defPPr/>
        </a:lstStyle>
        <a:p>
          <a:pPr/>
          <a:endParaRPr lang="ru-RU"/>
        </a:p>
      </dgm:t>
    </dgm:pt>
    <dgm:pt modelId="{88E79267-71C2-43DE-8A91-5D407D2C29B9}" type="parTrans" cxnId="{2EB8AA1E-C2BE-4CF2-B6FA-7D4B435DBBD5}">
      <dgm:prSet/>
      <dgm:spPr/>
      <dgm:t>
        <a:bodyPr/>
        <a:lstStyle>
          <a:defPPr/>
        </a:lstStyle>
        <a:p>
          <a:pPr/>
          <a:endParaRPr lang="ru-RU"/>
        </a:p>
      </dgm:t>
    </dgm:pt>
    <dgm:pt modelId="{DF5DD43B-0368-4660-B437-7EECA16CCC41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Экологический блок «Муравейник»</a:t>
          </a:r>
        </a:p>
      </dgm:t>
    </dgm:pt>
    <dgm:pt modelId="{6FD1DB09-4DF6-479E-8F68-B202EC77604D}" type="sibTrans" cxnId="{2EB8AA1E-C2BE-4CF2-B6FA-7D4B435DBBD5}">
      <dgm:prSet/>
      <dgm:spPr/>
      <dgm:t>
        <a:bodyPr/>
        <a:lstStyle>
          <a:defPPr/>
        </a:lstStyle>
        <a:p>
          <a:pPr/>
          <a:endParaRPr lang="ru-RU"/>
        </a:p>
      </dgm:t>
    </dgm:pt>
    <dgm:pt modelId="{EA70B1E5-ADF3-44B2-93E0-FD87F1FAC13A}" type="parTrans" cxnId="{9AFABB2D-A6A6-456C-BD2C-BD01BC64DB3A}">
      <dgm:prSet/>
      <dgm:spPr/>
      <dgm:t>
        <a:bodyPr/>
        <a:lstStyle>
          <a:defPPr/>
        </a:lstStyle>
        <a:p>
          <a:pPr/>
          <a:endParaRPr lang="ru-RU"/>
        </a:p>
      </dgm:t>
    </dgm:pt>
    <dgm:pt modelId="{9877CB72-1B59-4455-A30D-785F38DB712D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Интерактивный кабинет</a:t>
          </a:r>
        </a:p>
      </dgm:t>
    </dgm:pt>
    <dgm:pt modelId="{5EF56AE4-456D-456C-804B-A4D4BA4084D1}" type="sibTrans" cxnId="{9AFABB2D-A6A6-456C-BD2C-BD01BC64DB3A}">
      <dgm:prSet/>
      <dgm:spPr/>
      <dgm:t>
        <a:bodyPr/>
        <a:lstStyle>
          <a:defPPr/>
        </a:lstStyle>
        <a:p>
          <a:pPr/>
          <a:endParaRPr lang="ru-RU"/>
        </a:p>
      </dgm:t>
    </dgm:pt>
    <dgm:pt modelId="{1D214A27-2981-4933-B9D9-F1925C35B791}" type="parTrans" cxnId="{E83BFD45-4929-4388-A302-84F4CDE41E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6864186-8A79-4A7B-A71D-224B59EFFF28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12 групповых помещений</a:t>
          </a:r>
        </a:p>
      </dgm:t>
    </dgm:pt>
    <dgm:pt modelId="{70C54BC2-5A0F-44EF-82CA-CC9223E68BE1}" type="parTrans" cxnId="{AEB49A6A-0214-40A5-A66C-C22F56A76D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7222A77C-DB1E-42DE-B66B-D73779BFEF1E}">
      <dgm:prSet/>
      <dgm:spPr/>
      <dgm:t>
        <a:bodyPr/>
        <a:lstStyle>
          <a:defPPr/>
        </a:lstStyle>
        <a:p>
          <a:pPr/>
          <a:endParaRPr lang="ru-RU"/>
        </a:p>
      </dgm:t>
    </dgm:pt>
    <dgm:pt modelId="{A5BD9FC9-9A7E-4A72-B99D-3CA31B10F931}" type="sibTrans" cxnId="{AEB49A6A-0214-40A5-A66C-C22F56A76DF3}">
      <dgm:prSet/>
      <dgm:spPr/>
      <dgm:t>
        <a:bodyPr/>
        <a:lstStyle>
          <a:defPPr/>
        </a:lstStyle>
        <a:p>
          <a:pPr/>
          <a:endParaRPr lang="ru-RU"/>
        </a:p>
      </dgm:t>
    </dgm:pt>
    <dgm:pt modelId="{0648BE00-A43D-435B-8531-234BA701B530}" type="parTrans" cxnId="{A8771343-ACFE-4B5F-934F-6E85674F45E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9C4E80-E2DD-4CFF-A25E-669A85EFB4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6BC307ED-4B57-4234-85E7-449964FAA93D}" type="sibTrans" cxnId="{A8771343-ACFE-4B5F-934F-6E85674F45E0}">
      <dgm:prSet/>
      <dgm:spPr/>
      <dgm:t>
        <a:bodyPr/>
        <a:lstStyle>
          <a:defPPr/>
        </a:lstStyle>
        <a:p>
          <a:pPr/>
          <a:endParaRPr lang="ru-RU"/>
        </a:p>
      </dgm:t>
    </dgm:pt>
    <dgm:pt modelId="{FF0B1B36-ED47-4052-96E1-5B44903180F4}" type="sibTrans" cxnId="{E83BFD45-4929-4388-A302-84F4CDE41E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F9158778-A39E-4E74-9100-6D73F904176C}" type="sibTrans" cxnId="{3C3150AA-2548-4DFE-96FE-4A802AD34D5A}">
      <dgm:prSet/>
      <dgm:spPr/>
      <dgm:t>
        <a:bodyPr/>
        <a:lstStyle>
          <a:defPPr/>
        </a:lstStyle>
        <a:p>
          <a:pPr/>
          <a:endParaRPr lang="ru-RU"/>
        </a:p>
      </dgm:t>
    </dgm:pt>
    <dgm:pt modelId="{2C436F3E-0A14-4C8F-9691-C98FD7AC071F}" type="parTrans" cxnId="{F0797D4D-F642-495C-A72D-AFEE94C47F93}">
      <dgm:prSet/>
      <dgm:spPr/>
      <dgm:t>
        <a:bodyPr/>
        <a:lstStyle>
          <a:defPPr/>
        </a:lstStyle>
        <a:p>
          <a:pPr/>
          <a:endParaRPr lang="ru-RU"/>
        </a:p>
      </dgm:t>
    </dgm:pt>
    <dgm:pt modelId="{EBD22D02-900E-4DA8-A9F7-19C2B8138707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Times New Roman" pitchFamily="18" charset="0"/>
              <a:cs typeface="Times New Roman" pitchFamily="18" charset="0"/>
            </a:rPr>
            <a:t>ИКТ</a:t>
          </a:r>
        </a:p>
      </dgm:t>
    </dgm:pt>
    <dgm:pt modelId="{C8784213-0981-4024-B52F-622CAE45F608}" type="parTrans" cxnId="{4541E3B4-5827-4661-969B-D4CDE010F5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B6568E9D-93B2-4AE0-B628-4E607D5EB55D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Мультимедийные проекторы</a:t>
          </a:r>
        </a:p>
      </dgm:t>
    </dgm:pt>
    <dgm:pt modelId="{FF514C0D-7522-4CB7-B054-421B664D5E14}" type="sibTrans" cxnId="{4541E3B4-5827-4661-969B-D4CDE010F5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3D7B8317-391C-4608-8B47-723136B43DF0}" type="parTrans" cxnId="{08390ED5-B1E9-4028-B3C2-1672B9757C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BF5DF6F-CEA1-4B73-98F6-2E76B7456788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Ноутбуки</a:t>
          </a:r>
        </a:p>
      </dgm:t>
    </dgm:pt>
    <dgm:pt modelId="{F1352474-DBA1-48EC-9025-974BD7165ECE}" type="sibTrans" cxnId="{08390ED5-B1E9-4028-B3C2-1672B9757C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6A70CAC7-B508-438B-AFF1-0B1D9F9C797A}" type="parTrans" cxnId="{101E1C1A-88DD-439C-8B14-4FF19BE514FF}">
      <dgm:prSet/>
      <dgm:spPr/>
      <dgm:t>
        <a:bodyPr/>
        <a:lstStyle>
          <a:defPPr/>
        </a:lstStyle>
        <a:p>
          <a:pPr/>
          <a:endParaRPr lang="ru-RU"/>
        </a:p>
      </dgm:t>
    </dgm:pt>
    <dgm:pt modelId="{E355E63E-2894-40B3-B056-EE666BD7EE1B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МФУ  и принтер</a:t>
          </a:r>
        </a:p>
      </dgm:t>
    </dgm:pt>
    <dgm:pt modelId="{36A383C3-9BD2-4B8F-BA19-D86AD6FA8D8E}" type="sibTrans" cxnId="{101E1C1A-88DD-439C-8B14-4FF19BE514FF}">
      <dgm:prSet/>
      <dgm:spPr/>
      <dgm:t>
        <a:bodyPr/>
        <a:lstStyle>
          <a:defPPr/>
        </a:lstStyle>
        <a:p>
          <a:pPr/>
          <a:endParaRPr lang="ru-RU"/>
        </a:p>
      </dgm:t>
    </dgm:pt>
    <dgm:pt modelId="{3F953E08-0667-46EE-9FFC-49E9F4B6D5E6}" type="parTrans" cxnId="{33A6B534-63D4-40F7-A6CB-5EBE10539546}">
      <dgm:prSet/>
      <dgm:spPr/>
      <dgm:t>
        <a:bodyPr/>
        <a:lstStyle>
          <a:defPPr/>
        </a:lstStyle>
        <a:p>
          <a:pPr/>
          <a:endParaRPr lang="ru-RU"/>
        </a:p>
      </dgm:t>
    </dgm:pt>
    <dgm:pt modelId="{2CAB121E-DDAB-47EF-954F-258F79EB6E04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Плазменный телевизор</a:t>
          </a:r>
        </a:p>
      </dgm:t>
    </dgm:pt>
    <dgm:pt modelId="{B59AC03B-8709-487A-83B7-35039168C2D9}" type="sibTrans" cxnId="{33A6B534-63D4-40F7-A6CB-5EBE1053954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25093AB-17E5-4405-815B-54C614ABFFF2}" type="parTrans" cxnId="{3A0EC310-6E5F-4FAF-83B8-27D8B86C0409}">
      <dgm:prSet/>
      <dgm:spPr/>
      <dgm:t>
        <a:bodyPr/>
        <a:lstStyle>
          <a:defPPr/>
        </a:lstStyle>
        <a:p>
          <a:pPr/>
          <a:endParaRPr lang="ru-RU"/>
        </a:p>
      </dgm:t>
    </dgm:pt>
    <dgm:pt modelId="{15750849-E040-4A72-9596-AAB5D4E77ED8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EAA19-FE00-42AF-AFE8-4502F2F3092F}" type="sibTrans" cxnId="{3A0EC310-6E5F-4FAF-83B8-27D8B86C0409}">
      <dgm:prSet/>
      <dgm:spPr/>
      <dgm:t>
        <a:bodyPr/>
        <a:lstStyle>
          <a:defPPr/>
        </a:lstStyle>
        <a:p>
          <a:pPr/>
          <a:endParaRPr lang="ru-RU"/>
        </a:p>
      </dgm:t>
    </dgm:pt>
    <dgm:pt modelId="{ED5A189D-E0E1-4AEB-9D71-1A82071FE6BA}" type="parTrans" cxnId="{994FC2BB-ACA0-48D0-8693-F07423F43D92}">
      <dgm:prSet/>
      <dgm:spPr/>
      <dgm:t>
        <a:bodyPr/>
        <a:lstStyle>
          <a:defPPr/>
        </a:lstStyle>
        <a:p>
          <a:pPr/>
          <a:endParaRPr lang="ru-RU"/>
        </a:p>
      </dgm:t>
    </dgm:pt>
    <dgm:pt modelId="{5156C1EF-0CEF-4BF1-B110-256AE2B4C833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97D94A-D46C-4F72-B5FA-EFCB0AA1B167}" type="sibTrans" cxnId="{994FC2BB-ACA0-48D0-8693-F07423F43D92}">
      <dgm:prSet/>
      <dgm:spPr/>
      <dgm:t>
        <a:bodyPr/>
        <a:lstStyle>
          <a:defPPr/>
        </a:lstStyle>
        <a:p>
          <a:pPr/>
          <a:endParaRPr lang="ru-RU"/>
        </a:p>
      </dgm:t>
    </dgm:pt>
    <dgm:pt modelId="{2A14B534-E9E5-437F-B8C7-0D9371302DB3}" type="parTrans" cxnId="{E2286FD5-58B3-4A7F-8C8F-1B357DF37852}">
      <dgm:prSet/>
      <dgm:spPr/>
      <dgm:t>
        <a:bodyPr/>
        <a:lstStyle>
          <a:defPPr/>
        </a:lstStyle>
        <a:p>
          <a:pPr/>
          <a:endParaRPr lang="ru-RU"/>
        </a:p>
      </dgm:t>
    </dgm:pt>
    <dgm:pt modelId="{7E11EF65-84A0-49CA-A492-2B6FE299B4DA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89484B-6FFB-4B7B-8466-2715CC1B54BB}" type="sibTrans" cxnId="{E2286FD5-58B3-4A7F-8C8F-1B357DF37852}">
      <dgm:prSet/>
      <dgm:spPr/>
      <dgm:t>
        <a:bodyPr/>
        <a:lstStyle>
          <a:defPPr/>
        </a:lstStyle>
        <a:p>
          <a:pPr/>
          <a:endParaRPr lang="ru-RU"/>
        </a:p>
      </dgm:t>
    </dgm:pt>
    <dgm:pt modelId="{9472E9A3-E457-4C12-BFE2-25D98471A89E}" type="parTrans" cxnId="{C6D493AC-1A2B-4066-A46B-93357BDC7B24}">
      <dgm:prSet/>
      <dgm:spPr/>
      <dgm:t>
        <a:bodyPr/>
        <a:lstStyle>
          <a:defPPr/>
        </a:lstStyle>
        <a:p>
          <a:pPr/>
          <a:endParaRPr lang="ru-RU"/>
        </a:p>
      </dgm:t>
    </dgm:pt>
    <dgm:pt modelId="{9BD901FA-2E5F-4842-AC45-95D079D35425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59BB09-9640-4052-BE16-881008F9637A}" type="sibTrans" cxnId="{C6D493AC-1A2B-4066-A46B-93357BDC7B24}">
      <dgm:prSet/>
      <dgm:spPr/>
      <dgm:t>
        <a:bodyPr/>
        <a:lstStyle>
          <a:defPPr/>
        </a:lstStyle>
        <a:p>
          <a:pPr/>
          <a:endParaRPr lang="ru-RU"/>
        </a:p>
      </dgm:t>
    </dgm:pt>
    <dgm:pt modelId="{3D0A68E5-949E-43B3-8863-EEBF484AAF1F}" type="parTrans" cxnId="{70AF94F9-719D-4B42-AD56-ACF590EB239F}">
      <dgm:prSet/>
      <dgm:spPr/>
      <dgm:t>
        <a:bodyPr/>
        <a:lstStyle>
          <a:defPPr/>
        </a:lstStyle>
        <a:p>
          <a:pPr/>
          <a:endParaRPr lang="ru-RU"/>
        </a:p>
      </dgm:t>
    </dgm:pt>
    <dgm:pt modelId="{01635B12-CA4B-4738-8160-C144E52D4206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48AEF0-ED59-41BD-A5F4-88EE61090933}" type="sibTrans" cxnId="{70AF94F9-719D-4B42-AD56-ACF590EB239F}">
      <dgm:prSet/>
      <dgm:spPr/>
      <dgm:t>
        <a:bodyPr/>
        <a:lstStyle>
          <a:defPPr/>
        </a:lstStyle>
        <a:p>
          <a:pPr/>
          <a:endParaRPr lang="ru-RU"/>
        </a:p>
      </dgm:t>
    </dgm:pt>
    <dgm:pt modelId="{111A6CDD-4137-4249-A47B-E91D751897FF}" type="parTrans" cxnId="{C06509C3-0C5E-4C0E-AC9C-D37361C8D1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788CB4E8-EE01-4221-BC55-065DFD419D9E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0E76A8-9E68-44A5-A4A2-73650BCCBB4B}" type="sibTrans" cxnId="{C06509C3-0C5E-4C0E-AC9C-D37361C8D1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D5347552-6AA4-4014-9465-94311553F515}" type="parTrans" cxnId="{F4AE22B6-568D-40F2-BF50-DBCA8940404F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31D035-E204-4481-BACC-87A383C35DC7}">
      <dgm:prSet/>
      <dgm:spPr/>
      <dgm:t>
        <a:bodyPr/>
        <a:lstStyle>
          <a:defPPr/>
        </a:lstStyle>
        <a:p>
          <a:pPr/>
          <a:endParaRPr lang="ru-RU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D4C5C-712C-426A-9174-1CE326DC5A6D}" type="sibTrans" cxnId="{F4AE22B6-568D-40F2-BF50-DBCA8940404F}">
      <dgm:prSet/>
      <dgm:spPr/>
      <dgm:t>
        <a:bodyPr/>
        <a:lstStyle>
          <a:defPPr/>
        </a:lstStyle>
        <a:p>
          <a:pPr/>
          <a:endParaRPr lang="ru-RU"/>
        </a:p>
      </dgm:t>
    </dgm:pt>
    <dgm:pt modelId="{816D9B09-092A-4DEA-9150-B07D4A17A1C6}" type="sibTrans" cxnId="{F0797D4D-F642-495C-A72D-AFEE94C47F93}">
      <dgm:prSet/>
      <dgm:spPr/>
      <dgm:t>
        <a:bodyPr/>
        <a:lstStyle>
          <a:defPPr/>
        </a:lstStyle>
        <a:p>
          <a:pPr/>
          <a:endParaRPr lang="ru-RU"/>
        </a:p>
      </dgm:t>
    </dgm:pt>
    <dgm:pt modelId="{84D43424-DDC1-4BE6-9C15-C2596D556635}" type="parTrans" cxnId="{C868A237-07A2-4CF3-A3B1-6A5C1615A1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74F1FA73-D5CC-462B-B5F0-0B2E4790652E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Times New Roman" pitchFamily="18" charset="0"/>
              <a:cs typeface="Times New Roman" pitchFamily="18" charset="0"/>
            </a:rPr>
            <a:t>Техническое оснащение</a:t>
          </a:r>
        </a:p>
      </dgm:t>
    </dgm:pt>
    <dgm:pt modelId="{17A8CE9E-9041-4830-853C-E31FDB7881FA}" type="parTrans" cxnId="{5CB7A78B-A02B-4D2F-A6C0-1C821968707D}">
      <dgm:prSet/>
      <dgm:spPr/>
      <dgm:t>
        <a:bodyPr/>
        <a:lstStyle>
          <a:defPPr/>
        </a:lstStyle>
        <a:p>
          <a:pPr/>
          <a:endParaRPr lang="ru-RU"/>
        </a:p>
      </dgm:t>
    </dgm:pt>
    <dgm:pt modelId="{0F737983-2F70-4331-89CB-E8237C8AABA2}">
      <dgm:prSet phldrT="[Текст]"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Интерактивная LED панель</a:t>
          </a:r>
        </a:p>
      </dgm:t>
    </dgm:pt>
    <dgm:pt modelId="{851DE74F-A505-4B64-9EBE-3B14B094B739}" type="sibTrans" cxnId="{5CB7A78B-A02B-4D2F-A6C0-1C821968707D}">
      <dgm:prSet/>
      <dgm:spPr/>
      <dgm:t>
        <a:bodyPr/>
        <a:lstStyle>
          <a:defPPr/>
        </a:lstStyle>
        <a:p>
          <a:pPr/>
          <a:endParaRPr lang="ru-RU"/>
        </a:p>
      </dgm:t>
    </dgm:pt>
    <dgm:pt modelId="{B24E5D52-6703-4C0F-B16E-4E6235A4FDAF}" type="parTrans" cxnId="{98A37D7E-F86F-4A83-B06F-CAFB26A215F8}">
      <dgm:prSet/>
      <dgm:spPr/>
      <dgm:t>
        <a:bodyPr/>
        <a:lstStyle>
          <a:defPPr/>
        </a:lstStyle>
        <a:p>
          <a:pPr/>
          <a:endParaRPr lang="ru-RU"/>
        </a:p>
      </dgm:t>
    </dgm:pt>
    <dgm:pt modelId="{656372C1-FE86-4696-A064-A41AFE0C55F6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Интерактивная доска</a:t>
          </a:r>
        </a:p>
      </dgm:t>
    </dgm:pt>
    <dgm:pt modelId="{3A213734-D415-4153-AF58-B8BA57D785FC}" type="sibTrans" cxnId="{98A37D7E-F86F-4A83-B06F-CAFB26A215F8}">
      <dgm:prSet/>
      <dgm:spPr/>
      <dgm:t>
        <a:bodyPr/>
        <a:lstStyle>
          <a:defPPr/>
        </a:lstStyle>
        <a:p>
          <a:pPr/>
          <a:endParaRPr lang="ru-RU"/>
        </a:p>
      </dgm:t>
    </dgm:pt>
    <dgm:pt modelId="{4BD0B5C2-AFE1-416F-9E68-8AD1EC5C6832}" type="parTrans" cxnId="{696CB072-2EC2-4451-8778-6D4ABAEDBECC}">
      <dgm:prSet/>
      <dgm:spPr/>
      <dgm:t>
        <a:bodyPr/>
        <a:lstStyle>
          <a:defPPr/>
        </a:lstStyle>
        <a:p>
          <a:pPr/>
          <a:endParaRPr lang="ru-RU"/>
        </a:p>
      </dgm:t>
    </dgm:pt>
    <dgm:pt modelId="{588FF568-B95F-4CA2-A35A-1DAB3B277043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Музыкальный центр</a:t>
          </a:r>
        </a:p>
      </dgm:t>
    </dgm:pt>
    <dgm:pt modelId="{3ED26BAE-BFD2-419D-BBB2-8D6A95DACE7E}" type="sibTrans" cxnId="{696CB072-2EC2-4451-8778-6D4ABAEDBECC}">
      <dgm:prSet/>
      <dgm:spPr/>
      <dgm:t>
        <a:bodyPr/>
        <a:lstStyle>
          <a:defPPr/>
        </a:lstStyle>
        <a:p>
          <a:pPr/>
          <a:endParaRPr lang="ru-RU"/>
        </a:p>
      </dgm:t>
    </dgm:pt>
    <dgm:pt modelId="{D7D4244F-F16F-4CFF-8468-AEF18F2FB921}" type="parTrans" cxnId="{38575A68-8CEF-4E32-AE9F-7FEA6FC6357B}">
      <dgm:prSet/>
      <dgm:spPr/>
      <dgm:t>
        <a:bodyPr/>
        <a:lstStyle>
          <a:defPPr/>
        </a:lstStyle>
        <a:p>
          <a:pPr/>
          <a:endParaRPr lang="ru-RU"/>
        </a:p>
      </dgm:t>
    </dgm:pt>
    <dgm:pt modelId="{EF205AC4-1E50-4CE1-BE61-574C775ABF34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Микрофоны</a:t>
          </a:r>
        </a:p>
      </dgm:t>
    </dgm:pt>
    <dgm:pt modelId="{C16164AD-810B-40C9-A03D-78BB646424E1}" type="sibTrans" cxnId="{38575A68-8CEF-4E32-AE9F-7FEA6FC6357B}">
      <dgm:prSet/>
      <dgm:spPr/>
      <dgm:t>
        <a:bodyPr/>
        <a:lstStyle>
          <a:defPPr/>
        </a:lstStyle>
        <a:p>
          <a:pPr/>
          <a:endParaRPr lang="ru-RU"/>
        </a:p>
      </dgm:t>
    </dgm:pt>
    <dgm:pt modelId="{25999858-43F6-4A98-AC37-28EA2D4D6DD3}" type="parTrans" cxnId="{91B205F5-BF04-4F23-825D-07EDFF4248D7}">
      <dgm:prSet/>
      <dgm:spPr/>
      <dgm:t>
        <a:bodyPr/>
        <a:lstStyle>
          <a:defPPr/>
        </a:lstStyle>
        <a:p>
          <a:pPr/>
          <a:endParaRPr lang="ru-RU"/>
        </a:p>
      </dgm:t>
    </dgm:pt>
    <dgm:pt modelId="{A9304A07-E61D-4904-BA82-18227461384C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Звуковые колонки</a:t>
          </a:r>
        </a:p>
      </dgm:t>
    </dgm:pt>
    <dgm:pt modelId="{FC415A2A-92D1-4478-B071-2FCCA50C0404}" type="sibTrans" cxnId="{91B205F5-BF04-4F23-825D-07EDFF4248D7}">
      <dgm:prSet/>
      <dgm:spPr/>
      <dgm:t>
        <a:bodyPr/>
        <a:lstStyle>
          <a:defPPr/>
        </a:lstStyle>
        <a:p>
          <a:pPr/>
          <a:endParaRPr lang="ru-RU"/>
        </a:p>
      </dgm:t>
    </dgm:pt>
    <dgm:pt modelId="{08FE39CA-FF4F-43C4-95D7-7D1A430914A9}" type="parTrans" cxnId="{F674FF8D-9E1A-4187-B1D2-5A36D409DC98}">
      <dgm:prSet/>
      <dgm:spPr/>
      <dgm:t>
        <a:bodyPr/>
        <a:lstStyle>
          <a:defPPr/>
        </a:lstStyle>
        <a:p>
          <a:pPr/>
          <a:endParaRPr lang="ru-RU"/>
        </a:p>
      </dgm:t>
    </dgm:pt>
    <dgm:pt modelId="{F6283AD5-D905-409C-AB86-1AAA6E265AA6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Демонстрационные экраны</a:t>
          </a:r>
        </a:p>
      </dgm:t>
    </dgm:pt>
    <dgm:pt modelId="{6E15D243-11B0-42BE-AE95-9D403F536A34}" type="sibTrans" cxnId="{F674FF8D-9E1A-4187-B1D2-5A36D409DC98}">
      <dgm:prSet/>
      <dgm:spPr/>
      <dgm:t>
        <a:bodyPr/>
        <a:lstStyle>
          <a:defPPr/>
        </a:lstStyle>
        <a:p>
          <a:pPr/>
          <a:endParaRPr lang="ru-RU"/>
        </a:p>
      </dgm:t>
    </dgm:pt>
    <dgm:pt modelId="{EAF4CBC9-B7D8-4B7A-AF5F-2A580DBEF1EC}" type="parTrans" cxnId="{F2DC5734-AE39-4E7E-B6CB-45951D0BF86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5F0427-A832-44D1-BE0A-55E89E844A5F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Интерактивный световой модуль «Малыш»</a:t>
          </a:r>
        </a:p>
      </dgm:t>
    </dgm:pt>
    <dgm:pt modelId="{B3DF2688-593A-4B5F-9271-C35FDB31031B}" type="sibTrans" cxnId="{F2DC5734-AE39-4E7E-B6CB-45951D0BF86B}">
      <dgm:prSet/>
      <dgm:spPr/>
      <dgm:t>
        <a:bodyPr/>
        <a:lstStyle>
          <a:defPPr/>
        </a:lstStyle>
        <a:p>
          <a:pPr/>
          <a:endParaRPr lang="ru-RU"/>
        </a:p>
      </dgm:t>
    </dgm:pt>
    <dgm:pt modelId="{3AF2E152-9470-4226-8118-026246E618B3}" type="parTrans" cxnId="{6EA82EF5-ADDF-4686-98C4-C25C94B3E5A5}">
      <dgm:prSet/>
      <dgm:spPr/>
      <dgm:t>
        <a:bodyPr/>
        <a:lstStyle>
          <a:defPPr/>
        </a:lstStyle>
        <a:p>
          <a:pPr/>
          <a:endParaRPr lang="ru-RU"/>
        </a:p>
      </dgm:t>
    </dgm:pt>
    <dgm:pt modelId="{AF7E2C9F-E061-453D-AAE8-FD2FB0D16697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Обучающее устройство «Звуковая дорожка» </a:t>
          </a:r>
        </a:p>
      </dgm:t>
    </dgm:pt>
    <dgm:pt modelId="{BE4A7D59-F982-49B6-ACDE-6C64B8B188FD}" type="sibTrans" cxnId="{6EA82EF5-ADDF-4686-98C4-C25C94B3E5A5}">
      <dgm:prSet/>
      <dgm:spPr/>
      <dgm:t>
        <a:bodyPr/>
        <a:lstStyle>
          <a:defPPr/>
        </a:lstStyle>
        <a:p>
          <a:pPr/>
          <a:endParaRPr lang="ru-RU"/>
        </a:p>
      </dgm:t>
    </dgm:pt>
    <dgm:pt modelId="{0601B7D0-7367-455B-8BB4-F296FC41020A}" type="parTrans" cxnId="{533B271D-BCE6-432B-B3FD-FDDF2B9763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68648FDB-FBDF-4CD8-A2C4-526DDD090ECF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Фотоаппарат</a:t>
          </a:r>
        </a:p>
      </dgm:t>
    </dgm:pt>
    <dgm:pt modelId="{DEB7C794-F693-4C21-B930-D2209866B137}" type="sibTrans" cxnId="{533B271D-BCE6-432B-B3FD-FDDF2B9763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3BE4C544-2A30-4EB6-9B1B-19FF3C8AFE31}" type="sibTrans" cxnId="{C868A237-07A2-4CF3-A3B1-6A5C1615A144}">
      <dgm:prSet/>
      <dgm:spPr/>
      <dgm:t>
        <a:bodyPr/>
        <a:lstStyle>
          <a:defPPr/>
        </a:lstStyle>
        <a:p>
          <a:pPr/>
          <a:endParaRPr lang="ru-RU"/>
        </a:p>
      </dgm:t>
    </dgm:pt>
    <dgm:pt modelId="{3C6F8C03-64F3-4BD8-951D-B9155F74E338}" type="parTrans" cxnId="{5A9E4332-E5F9-47BB-B09B-5B96D0A09F7F}">
      <dgm:prSet/>
      <dgm:spPr/>
      <dgm:t>
        <a:bodyPr/>
        <a:lstStyle>
          <a:defPPr/>
        </a:lstStyle>
        <a:p>
          <a:pPr/>
          <a:endParaRPr lang="ru-RU"/>
        </a:p>
      </dgm:t>
    </dgm:pt>
    <dgm:pt modelId="{D5F25819-B6F6-4416-83A0-E4E5C1A0062C}">
      <dgm:prSet custT="1"/>
      <dgm:spPr/>
      <dgm:t>
        <a:bodyPr/>
        <a:lstStyle>
          <a:defPPr/>
        </a:lstStyle>
        <a:p>
          <a:pPr/>
          <a:r>
            <a:rPr lang="ru-RU" sz="1800" b="1">
              <a:latin typeface="Times New Roman" pitchFamily="18" charset="0"/>
              <a:cs typeface="Times New Roman" pitchFamily="18" charset="0"/>
            </a:rPr>
            <a:t>Дидактическое пособие</a:t>
          </a:r>
        </a:p>
      </dgm:t>
    </dgm:pt>
    <dgm:pt modelId="{A1544E09-0BD8-42DD-A388-FB6E95823A2F}" type="parTrans" cxnId="{C5122165-D59D-401D-B89B-D612B076ADB6}">
      <dgm:prSet/>
      <dgm:spPr/>
      <dgm:t>
        <a:bodyPr/>
        <a:lstStyle>
          <a:defPPr/>
        </a:lstStyle>
        <a:p>
          <a:pPr/>
          <a:endParaRPr lang="ru-RU"/>
        </a:p>
      </dgm:t>
    </dgm:pt>
    <dgm:pt modelId="{35C932D6-78C5-40AB-9FF3-A4D6F50092D5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Планшеты для рисование песком</a:t>
          </a:r>
          <a:endParaRPr lang="ru-RU" b="1">
            <a:solidFill>
              <a:srgbClr val="002060"/>
            </a:solidFill>
          </a:endParaRPr>
        </a:p>
      </dgm:t>
    </dgm:pt>
    <dgm:pt modelId="{68D96E93-444C-42B8-9B19-2B2646E3276B}" type="sibTrans" cxnId="{C5122165-D59D-401D-B89B-D612B076ADB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2FFF2D5-7F8D-43AC-B1F2-E6520C41BA10}" type="parTrans" cxnId="{6CFD2FD4-361E-42E6-9BCE-6A4458B3A2AF}">
      <dgm:prSet/>
      <dgm:spPr/>
      <dgm:t>
        <a:bodyPr/>
        <a:lstStyle>
          <a:defPPr/>
        </a:lstStyle>
        <a:p>
          <a:pPr/>
          <a:endParaRPr lang="ru-RU"/>
        </a:p>
      </dgm:t>
    </dgm:pt>
    <dgm:pt modelId="{95B5FCF3-05EA-4D5C-8690-55ECB27A4288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Воздушно- пузырьковая колонна</a:t>
          </a:r>
        </a:p>
      </dgm:t>
    </dgm:pt>
    <dgm:pt modelId="{11D3A516-5066-4E29-B7C2-6BB536A864AA}" type="sibTrans" cxnId="{6CFD2FD4-361E-42E6-9BCE-6A4458B3A2AF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529256-C27A-43C4-9F81-6F99E75CBF13}" type="parTrans" cxnId="{05B528EB-4D15-4AB8-82FF-370A449EBE4F}">
      <dgm:prSet/>
      <dgm:spPr/>
      <dgm:t>
        <a:bodyPr/>
        <a:lstStyle>
          <a:defPPr/>
        </a:lstStyle>
        <a:p>
          <a:pPr/>
          <a:endParaRPr lang="ru-RU"/>
        </a:p>
      </dgm:t>
    </dgm:pt>
    <dgm:pt modelId="{9C00CF83-0918-431C-973D-1F457561D1DC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err="1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</a:rPr>
            <a:t>Lego-конструктор</a:t>
          </a:r>
        </a:p>
      </dgm:t>
    </dgm:pt>
    <dgm:pt modelId="{87491743-6012-46FC-B075-1A4C4432752B}" type="sibTrans" cxnId="{05B528EB-4D15-4AB8-82FF-370A449EBE4F}">
      <dgm:prSet/>
      <dgm:spPr/>
      <dgm:t>
        <a:bodyPr/>
        <a:lstStyle>
          <a:defPPr/>
        </a:lstStyle>
        <a:p>
          <a:pPr/>
          <a:endParaRPr lang="ru-RU"/>
        </a:p>
      </dgm:t>
    </dgm:pt>
    <dgm:pt modelId="{946F356B-8140-4DA2-9735-E8C0433FFB66}" type="parTrans" cxnId="{212D9310-6E3B-4323-AF2F-70098BC75D1B}">
      <dgm:prSet/>
      <dgm:spPr/>
      <dgm:t>
        <a:bodyPr/>
        <a:lstStyle>
          <a:defPPr/>
        </a:lstStyle>
        <a:p>
          <a:pPr/>
          <a:endParaRPr lang="ru-RU"/>
        </a:p>
      </dgm:t>
    </dgm:pt>
    <dgm:pt modelId="{1224032D-2BF5-4B76-8D8E-33685E8727B7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Программа по коррекции речи «Игры для Тигры»</a:t>
          </a:r>
        </a:p>
      </dgm:t>
    </dgm:pt>
    <dgm:pt modelId="{6783C728-3DDD-4F77-BB17-7B6F2268F638}" type="sibTrans" cxnId="{212D9310-6E3B-4323-AF2F-70098BC75D1B}">
      <dgm:prSet/>
      <dgm:spPr/>
      <dgm:t>
        <a:bodyPr/>
        <a:lstStyle>
          <a:defPPr/>
        </a:lstStyle>
        <a:p>
          <a:pPr/>
          <a:endParaRPr lang="ru-RU"/>
        </a:p>
      </dgm:t>
    </dgm:pt>
    <dgm:pt modelId="{65970396-04A9-4BCE-BC04-4241832E302C}" type="parTrans" cxnId="{9F199B10-EC0F-40E4-8D9A-A5D8EC930203}">
      <dgm:prSet/>
      <dgm:spPr/>
      <dgm:t>
        <a:bodyPr/>
        <a:lstStyle>
          <a:defPPr/>
        </a:lstStyle>
        <a:p>
          <a:pPr/>
          <a:endParaRPr lang="ru-RU"/>
        </a:p>
      </dgm:t>
    </dgm:pt>
    <dgm:pt modelId="{89EB1748-8A62-4503-8C2E-5EB62820B61F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Панно «Ловкие пальчики»</a:t>
          </a:r>
        </a:p>
      </dgm:t>
    </dgm:pt>
    <dgm:pt modelId="{ACB9F4E8-10DF-4CB6-A658-3574880CC1EE}" type="sibTrans" cxnId="{9F199B10-EC0F-40E4-8D9A-A5D8EC930203}">
      <dgm:prSet/>
      <dgm:spPr/>
      <dgm:t>
        <a:bodyPr/>
        <a:lstStyle>
          <a:defPPr/>
        </a:lstStyle>
        <a:p>
          <a:pPr/>
          <a:endParaRPr lang="ru-RU"/>
        </a:p>
      </dgm:t>
    </dgm:pt>
    <dgm:pt modelId="{F01A6742-03A0-4135-9632-FEEA6DBC1E99}" type="parTrans" cxnId="{13129CEF-F1A3-4619-B6E0-3111DD2643C2}">
      <dgm:prSet/>
      <dgm:spPr/>
      <dgm:t>
        <a:bodyPr/>
        <a:lstStyle>
          <a:defPPr/>
        </a:lstStyle>
        <a:p>
          <a:pPr/>
          <a:endParaRPr lang="ru-RU"/>
        </a:p>
      </dgm:t>
    </dgm:pt>
    <dgm:pt modelId="{FB4585D9-532A-4F9B-95AD-92F6002C3366}">
      <dgm:prSet/>
      <dgm:spPr/>
      <dgm:t>
        <a:bodyPr/>
        <a:lstStyle>
          <a:defPPr/>
        </a:lstStyle>
        <a:p>
          <a:pPr/>
          <a:r>
            <a:rPr lang="ru-RU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«Сухой душ»</a:t>
          </a:r>
          <a:endParaRPr lang="ru-RU" b="1">
            <a:solidFill>
              <a:srgbClr val="002060"/>
            </a:solidFill>
          </a:endParaRPr>
        </a:p>
      </dgm:t>
    </dgm:pt>
    <dgm:pt modelId="{5631F15D-7A3C-47CE-8636-A60226ABFF5A}" type="sibTrans" cxnId="{13129CEF-F1A3-4619-B6E0-3111DD2643C2}">
      <dgm:prSet/>
      <dgm:spPr/>
      <dgm:t>
        <a:bodyPr/>
        <a:lstStyle>
          <a:defPPr/>
        </a:lstStyle>
        <a:p>
          <a:pPr/>
          <a:endParaRPr lang="ru-RU"/>
        </a:p>
      </dgm:t>
    </dgm:pt>
    <dgm:pt modelId="{2B9D1290-5849-4DD0-A9EB-92288C8D3277}" type="parTrans" cxnId="{94914295-E731-4935-B948-6053CFC672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608D2796-81B8-493C-839E-E96791CD76E6}">
      <dgm:prSet/>
      <dgm:spPr/>
      <dgm:t>
        <a:bodyPr/>
        <a:lstStyle>
          <a:defPPr/>
        </a:lstStyle>
        <a:p>
          <a:pPr/>
          <a:endParaRPr lang="ru-RU"/>
        </a:p>
      </dgm:t>
    </dgm:pt>
    <dgm:pt modelId="{E39DF862-A009-4783-AD2E-D98C27C05527}" type="sibTrans" cxnId="{94914295-E731-4935-B948-6053CFC672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1390D238-2BC2-462D-93B4-3D57BFE85F59}" type="sibTrans" cxnId="{5A9E4332-E5F9-47BB-B09B-5B96D0A09F7F}">
      <dgm:prSet/>
      <dgm:spPr/>
      <dgm:t>
        <a:bodyPr/>
        <a:lstStyle>
          <a:defPPr/>
        </a:lstStyle>
        <a:p>
          <a:pPr/>
          <a:endParaRPr lang="ru-RU"/>
        </a:p>
      </dgm:t>
    </dgm:pt>
    <dgm:pt modelId="{59BBA7AC-4DB4-4D67-9A07-BD96A3492350}" type="pres">
      <dgm:prSet presAssocID="{DBBF6ADB-F026-4C3F-BB33-7B2796D4FF7D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74FA1FB-3F21-409B-90F3-EF068B5EFAA5}" type="pres">
      <dgm:prSet presAssocID="{0B110B5C-670E-4987-BA3D-94A083DE7D9A}" presName="composite"/>
      <dgm:spPr/>
      <dgm:t>
        <a:bodyPr/>
        <a:lstStyle>
          <a:defPPr/>
        </a:lstStyle>
        <a:p>
          <a:pPr/>
        </a:p>
      </dgm:t>
    </dgm:pt>
    <dgm:pt modelId="{EB39013E-5901-46F2-8FD4-FFA32F2E8B9C}" type="pres">
      <dgm:prSet presAssocID="{0B110B5C-670E-4987-BA3D-94A083DE7D9A}" presName="parTx" presStyleLbl="alignNode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2789C709-90ED-41FE-A625-2798A7360590}" type="pres">
      <dgm:prSet presAssocID="{0B110B5C-670E-4987-BA3D-94A083DE7D9A}" presName="desTx" presStyleLbl="alignAccFollowNode1" presStyleCnt="4" custLinFactNeighborX="1927" custLinFactNeighborY="219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00A21D2-E2F9-4093-A2F8-B3D88FEF53DE}" type="pres">
      <dgm:prSet presAssocID="{F9158778-A39E-4E74-9100-6D73F904176C}" presName="space"/>
      <dgm:spPr/>
      <dgm:t>
        <a:bodyPr/>
        <a:lstStyle>
          <a:defPPr/>
        </a:lstStyle>
        <a:p>
          <a:pPr/>
        </a:p>
      </dgm:t>
    </dgm:pt>
    <dgm:pt modelId="{3F86A6D7-155B-4DBC-B913-242FF2F2CBB3}" type="pres">
      <dgm:prSet presAssocID="{EBD22D02-900E-4DA8-A9F7-19C2B8138707}" presName="composite"/>
      <dgm:spPr/>
      <dgm:t>
        <a:bodyPr/>
        <a:lstStyle>
          <a:defPPr/>
        </a:lstStyle>
        <a:p>
          <a:pPr/>
        </a:p>
      </dgm:t>
    </dgm:pt>
    <dgm:pt modelId="{5CCFBA14-B892-4E72-85BC-B294743816F4}" type="pres">
      <dgm:prSet presAssocID="{EBD22D02-900E-4DA8-A9F7-19C2B813870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5C591019-82C8-46AE-883C-63C50BC092F3}" type="pres">
      <dgm:prSet presAssocID="{EBD22D02-900E-4DA8-A9F7-19C2B8138707}" presName="desTx" presStyleLbl="alignAccFollowNode1" presStyleIdx="1" presStyleCnt="4" custLinFactNeighborX="2569" custLinFactNeighborY="219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FB246CB-93EB-4364-BE73-36B1E34D8023}" type="pres">
      <dgm:prSet presAssocID="{816D9B09-092A-4DEA-9150-B07D4A17A1C6}" presName="space"/>
      <dgm:spPr/>
      <dgm:t>
        <a:bodyPr/>
        <a:lstStyle>
          <a:defPPr/>
        </a:lstStyle>
        <a:p>
          <a:pPr/>
        </a:p>
      </dgm:t>
    </dgm:pt>
    <dgm:pt modelId="{86E5A860-414C-4883-9965-F0808CD887C0}" type="pres">
      <dgm:prSet presAssocID="{74F1FA73-D5CC-462B-B5F0-0B2E4790652E}" presName="composite"/>
      <dgm:spPr/>
      <dgm:t>
        <a:bodyPr/>
        <a:lstStyle>
          <a:defPPr/>
        </a:lstStyle>
        <a:p>
          <a:pPr/>
        </a:p>
      </dgm:t>
    </dgm:pt>
    <dgm:pt modelId="{51DF5090-0F55-4E36-8CA8-17FFC2A73F93}" type="pres">
      <dgm:prSet presAssocID="{74F1FA73-D5CC-462B-B5F0-0B2E4790652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CCEA7E8-D70B-40E5-9A3E-B7033C83DCCB}" type="pres">
      <dgm:prSet presAssocID="{74F1FA73-D5CC-462B-B5F0-0B2E4790652E}" presName="desTx" presStyleLbl="alignAccFollowNode1" presStyleIdx="2" presStyleCnt="4" custLinFactNeighborX="-1105" custLinFactNeighborY="172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4FB99A0-C5C9-4573-BC96-554585D58FB7}" type="pres">
      <dgm:prSet presAssocID="{3BE4C544-2A30-4EB6-9B1B-19FF3C8AFE31}" presName="space"/>
      <dgm:spPr/>
      <dgm:t>
        <a:bodyPr/>
        <a:lstStyle>
          <a:defPPr/>
        </a:lstStyle>
        <a:p>
          <a:pPr/>
        </a:p>
      </dgm:t>
    </dgm:pt>
    <dgm:pt modelId="{5B20372A-1D29-43B9-8CC5-AEFDC5BEDF6A}" type="pres">
      <dgm:prSet presAssocID="{D5F25819-B6F6-4416-83A0-E4E5C1A0062C}" presName="composite"/>
      <dgm:spPr/>
      <dgm:t>
        <a:bodyPr/>
        <a:lstStyle>
          <a:defPPr/>
        </a:lstStyle>
        <a:p>
          <a:pPr/>
        </a:p>
      </dgm:t>
    </dgm:pt>
    <dgm:pt modelId="{64326C3F-5776-4E14-8811-E9792214FB72}" type="pres">
      <dgm:prSet presAssocID="{D5F25819-B6F6-4416-83A0-E4E5C1A0062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B834817-050B-44E2-98F1-6FB3A3EB5C92}" type="pres">
      <dgm:prSet presAssocID="{D5F25819-B6F6-4416-83A0-E4E5C1A0062C}" presName="desTx" presStyleLbl="alignAccFollowNode1" presStyleIdx="3" presStyleCnt="4" custLinFactNeighborX="166" custLinFactNeighborY="536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3C3150AA-2548-4DFE-96FE-4A802AD34D5A}" srcId="{DBBF6ADB-F026-4C3F-BB33-7B2796D4FF7D}" destId="{0B110B5C-670E-4987-BA3D-94A083DE7D9A}" srcOrd="0" destOrd="0" parTransId="{DBC054D2-F465-4025-8772-8929A3EB18E2}" sibTransId="{F9158778-A39E-4E74-9100-6D73F904176C}"/>
    <dgm:cxn modelId="{FF54D04E-529A-4AE7-B423-4B4B2CBB6805}" srcId="{0B110B5C-670E-4987-BA3D-94A083DE7D9A}" destId="{0235042F-5298-42CF-9F25-73DE391A6064}" srcOrd="0" destOrd="0" parTransId="{64EA56FF-79CE-44E6-8E4F-C9E259909336}" sibTransId="{96F3C62A-1A9F-46A6-B590-3F8C8022B374}"/>
    <dgm:cxn modelId="{AA749915-4600-4A1F-971E-B367D7920A75}" srcId="{0B110B5C-670E-4987-BA3D-94A083DE7D9A}" destId="{81A8F5BF-8C18-4385-B158-9E0FAC720A14}" srcOrd="1" destOrd="0" parTransId="{ADA2A072-24E1-4121-8200-7542F602A383}" sibTransId="{A7464D7F-1737-4AC5-BCE5-A07DE7ABDBE6}"/>
    <dgm:cxn modelId="{1498DE7D-CFC2-4AD6-84AB-6944DD77C287}" srcId="{0B110B5C-670E-4987-BA3D-94A083DE7D9A}" destId="{8B482324-976A-4B4B-BD84-4925F7F756B4}" srcOrd="2" destOrd="0" parTransId="{B252B4E0-AC77-40B3-BFF1-4CA2C713E070}" sibTransId="{2C3E3F6E-598D-4D4B-9795-090D566EF15C}"/>
    <dgm:cxn modelId="{90B333F8-F78B-4D72-8454-96A7F0C9B5E9}" srcId="{0B110B5C-670E-4987-BA3D-94A083DE7D9A}" destId="{D0EAF7FF-7DB8-4448-8A52-BEF7123A5239}" srcOrd="3" destOrd="0" parTransId="{27E9913C-A8FD-42EF-8002-223E95A59951}" sibTransId="{2E1A62EC-0745-440D-9DC3-31E94F85ABDE}"/>
    <dgm:cxn modelId="{AC57569F-8B58-4859-BAB4-ED5DA570087A}" srcId="{0B110B5C-670E-4987-BA3D-94A083DE7D9A}" destId="{4BC04FFC-1C7E-4385-9FE9-FAAFBB57167C}" srcOrd="4" destOrd="0" parTransId="{5339117C-5D5B-4308-9636-4B7D6DAC782F}" sibTransId="{0364CD58-8854-4C6B-8A76-550733BB6F88}"/>
    <dgm:cxn modelId="{037FBB30-A2FA-49AC-82EE-51DCDE1C3D11}" srcId="{0B110B5C-670E-4987-BA3D-94A083DE7D9A}" destId="{74A22C73-23F8-4E30-8263-BDB0854F1B57}" srcOrd="5" destOrd="0" parTransId="{A04214E0-8301-4B1B-8CEB-E27B5C0C1D12}" sibTransId="{E67DD172-DC98-4BCF-A0BC-4FD0CE6CA6B0}"/>
    <dgm:cxn modelId="{7A58A2E5-451E-432C-91BA-01CED59F1A42}" srcId="{0B110B5C-670E-4987-BA3D-94A083DE7D9A}" destId="{A6083CF8-3938-40A6-AAFC-31664A4F3039}" srcOrd="6" destOrd="0" parTransId="{7834388E-9AE9-4C56-8573-3050ACC04D2E}" sibTransId="{564EE5F2-A6F0-44C7-AA1F-7449F191ECD9}"/>
    <dgm:cxn modelId="{2EB8AA1E-C2BE-4CF2-B6FA-7D4B435DBBD5}" srcId="{0B110B5C-670E-4987-BA3D-94A083DE7D9A}" destId="{DF5DD43B-0368-4660-B437-7EECA16CCC41}" srcOrd="7" destOrd="0" parTransId="{88E79267-71C2-43DE-8A91-5D407D2C29B9}" sibTransId="{6FD1DB09-4DF6-479E-8F68-B202EC77604D}"/>
    <dgm:cxn modelId="{9AFABB2D-A6A6-456C-BD2C-BD01BC64DB3A}" srcId="{0B110B5C-670E-4987-BA3D-94A083DE7D9A}" destId="{9877CB72-1B59-4455-A30D-785F38DB712D}" srcOrd="8" destOrd="0" parTransId="{EA70B1E5-ADF3-44B2-93E0-FD87F1FAC13A}" sibTransId="{5EF56AE4-456D-456C-804B-A4D4BA4084D1}"/>
    <dgm:cxn modelId="{E83BFD45-4929-4388-A302-84F4CDE41EC6}" srcId="{0B110B5C-670E-4987-BA3D-94A083DE7D9A}" destId="{66864186-8A79-4A7B-A71D-224B59EFFF28}" srcOrd="9" destOrd="0" parTransId="{1D214A27-2981-4933-B9D9-F1925C35B791}" sibTransId="{FF0B1B36-ED47-4052-96E1-5B44903180F4}"/>
    <dgm:cxn modelId="{AEB49A6A-0214-40A5-A66C-C22F56A76DF3}" srcId="{66864186-8A79-4A7B-A71D-224B59EFFF28}" destId="{7222A77C-DB1E-42DE-B66B-D73779BFEF1E}" srcOrd="0" destOrd="0" parTransId="{70C54BC2-5A0F-44EF-82CA-CC9223E68BE1}" sibTransId="{A5BD9FC9-9A7E-4A72-B99D-3CA31B10F931}"/>
    <dgm:cxn modelId="{A8771343-ACFE-4B5F-934F-6E85674F45E0}" srcId="{66864186-8A79-4A7B-A71D-224B59EFFF28}" destId="{CF9C4E80-E2DD-4CFF-A25E-669A85EFB420}" srcOrd="1" destOrd="0" parTransId="{0648BE00-A43D-435B-8531-234BA701B530}" sibTransId="{6BC307ED-4B57-4234-85E7-449964FAA93D}"/>
    <dgm:cxn modelId="{F0797D4D-F642-495C-A72D-AFEE94C47F93}" srcId="{DBBF6ADB-F026-4C3F-BB33-7B2796D4FF7D}" destId="{EBD22D02-900E-4DA8-A9F7-19C2B8138707}" srcOrd="1" destOrd="0" parTransId="{2C436F3E-0A14-4C8F-9691-C98FD7AC071F}" sibTransId="{816D9B09-092A-4DEA-9150-B07D4A17A1C6}"/>
    <dgm:cxn modelId="{4541E3B4-5827-4661-969B-D4CDE010F505}" srcId="{EBD22D02-900E-4DA8-A9F7-19C2B8138707}" destId="{B6568E9D-93B2-4AE0-B628-4E607D5EB55D}" srcOrd="0" destOrd="0" parTransId="{C8784213-0981-4024-B52F-622CAE45F608}" sibTransId="{FF514C0D-7522-4CB7-B054-421B664D5E14}"/>
    <dgm:cxn modelId="{08390ED5-B1E9-4028-B3C2-1672B9757C0B}" srcId="{EBD22D02-900E-4DA8-A9F7-19C2B8138707}" destId="{DBF5DF6F-CEA1-4B73-98F6-2E76B7456788}" srcOrd="1" destOrd="0" parTransId="{3D7B8317-391C-4608-8B47-723136B43DF0}" sibTransId="{F1352474-DBA1-48EC-9025-974BD7165ECE}"/>
    <dgm:cxn modelId="{101E1C1A-88DD-439C-8B14-4FF19BE514FF}" srcId="{EBD22D02-900E-4DA8-A9F7-19C2B8138707}" destId="{E355E63E-2894-40B3-B056-EE666BD7EE1B}" srcOrd="2" destOrd="0" parTransId="{6A70CAC7-B508-438B-AFF1-0B1D9F9C797A}" sibTransId="{36A383C3-9BD2-4B8F-BA19-D86AD6FA8D8E}"/>
    <dgm:cxn modelId="{33A6B534-63D4-40F7-A6CB-5EBE10539546}" srcId="{EBD22D02-900E-4DA8-A9F7-19C2B8138707}" destId="{2CAB121E-DDAB-47EF-954F-258F79EB6E04}" srcOrd="3" destOrd="0" parTransId="{3F953E08-0667-46EE-9FFC-49E9F4B6D5E6}" sibTransId="{B59AC03B-8709-487A-83B7-35039168C2D9}"/>
    <dgm:cxn modelId="{3A0EC310-6E5F-4FAF-83B8-27D8B86C0409}" srcId="{EBD22D02-900E-4DA8-A9F7-19C2B8138707}" destId="{15750849-E040-4A72-9596-AAB5D4E77ED8}" srcOrd="4" destOrd="0" parTransId="{625093AB-17E5-4405-815B-54C614ABFFF2}" sibTransId="{33DEAA19-FE00-42AF-AFE8-4502F2F3092F}"/>
    <dgm:cxn modelId="{994FC2BB-ACA0-48D0-8693-F07423F43D92}" srcId="{EBD22D02-900E-4DA8-A9F7-19C2B8138707}" destId="{5156C1EF-0CEF-4BF1-B110-256AE2B4C833}" srcOrd="5" destOrd="0" parTransId="{ED5A189D-E0E1-4AEB-9D71-1A82071FE6BA}" sibTransId="{5D97D94A-D46C-4F72-B5FA-EFCB0AA1B167}"/>
    <dgm:cxn modelId="{E2286FD5-58B3-4A7F-8C8F-1B357DF37852}" srcId="{EBD22D02-900E-4DA8-A9F7-19C2B8138707}" destId="{7E11EF65-84A0-49CA-A492-2B6FE299B4DA}" srcOrd="6" destOrd="0" parTransId="{2A14B534-E9E5-437F-B8C7-0D9371302DB3}" sibTransId="{B389484B-6FFB-4B7B-8466-2715CC1B54BB}"/>
    <dgm:cxn modelId="{C6D493AC-1A2B-4066-A46B-93357BDC7B24}" srcId="{EBD22D02-900E-4DA8-A9F7-19C2B8138707}" destId="{9BD901FA-2E5F-4842-AC45-95D079D35425}" srcOrd="7" destOrd="0" parTransId="{9472E9A3-E457-4C12-BFE2-25D98471A89E}" sibTransId="{0D59BB09-9640-4052-BE16-881008F9637A}"/>
    <dgm:cxn modelId="{70AF94F9-719D-4B42-AD56-ACF590EB239F}" srcId="{EBD22D02-900E-4DA8-A9F7-19C2B8138707}" destId="{01635B12-CA4B-4738-8160-C144E52D4206}" srcOrd="8" destOrd="0" parTransId="{3D0A68E5-949E-43B3-8863-EEBF484AAF1F}" sibTransId="{4848AEF0-ED59-41BD-A5F4-88EE61090933}"/>
    <dgm:cxn modelId="{C06509C3-0C5E-4C0E-AC9C-D37361C8D120}" srcId="{EBD22D02-900E-4DA8-A9F7-19C2B8138707}" destId="{788CB4E8-EE01-4221-BC55-065DFD419D9E}" srcOrd="9" destOrd="0" parTransId="{111A6CDD-4137-4249-A47B-E91D751897FF}" sibTransId="{6E0E76A8-9E68-44A5-A4A2-73650BCCBB4B}"/>
    <dgm:cxn modelId="{F4AE22B6-568D-40F2-BF50-DBCA8940404F}" srcId="{EBD22D02-900E-4DA8-A9F7-19C2B8138707}" destId="{CF31D035-E204-4481-BACC-87A383C35DC7}" srcOrd="10" destOrd="0" parTransId="{D5347552-6AA4-4014-9465-94311553F515}" sibTransId="{92FD4C5C-712C-426A-9174-1CE326DC5A6D}"/>
    <dgm:cxn modelId="{C868A237-07A2-4CF3-A3B1-6A5C1615A144}" srcId="{DBBF6ADB-F026-4C3F-BB33-7B2796D4FF7D}" destId="{74F1FA73-D5CC-462B-B5F0-0B2E4790652E}" srcOrd="2" destOrd="0" parTransId="{84D43424-DDC1-4BE6-9C15-C2596D556635}" sibTransId="{3BE4C544-2A30-4EB6-9B1B-19FF3C8AFE31}"/>
    <dgm:cxn modelId="{5CB7A78B-A02B-4D2F-A6C0-1C821968707D}" srcId="{74F1FA73-D5CC-462B-B5F0-0B2E4790652E}" destId="{0F737983-2F70-4331-89CB-E8237C8AABA2}" srcOrd="0" destOrd="0" parTransId="{17A8CE9E-9041-4830-853C-E31FDB7881FA}" sibTransId="{851DE74F-A505-4B64-9EBE-3B14B094B739}"/>
    <dgm:cxn modelId="{98A37D7E-F86F-4A83-B06F-CAFB26A215F8}" srcId="{74F1FA73-D5CC-462B-B5F0-0B2E4790652E}" destId="{656372C1-FE86-4696-A064-A41AFE0C55F6}" srcOrd="1" destOrd="0" parTransId="{B24E5D52-6703-4C0F-B16E-4E6235A4FDAF}" sibTransId="{3A213734-D415-4153-AF58-B8BA57D785FC}"/>
    <dgm:cxn modelId="{696CB072-2EC2-4451-8778-6D4ABAEDBECC}" srcId="{74F1FA73-D5CC-462B-B5F0-0B2E4790652E}" destId="{588FF568-B95F-4CA2-A35A-1DAB3B277043}" srcOrd="2" destOrd="0" parTransId="{4BD0B5C2-AFE1-416F-9E68-8AD1EC5C6832}" sibTransId="{3ED26BAE-BFD2-419D-BBB2-8D6A95DACE7E}"/>
    <dgm:cxn modelId="{38575A68-8CEF-4E32-AE9F-7FEA6FC6357B}" srcId="{74F1FA73-D5CC-462B-B5F0-0B2E4790652E}" destId="{EF205AC4-1E50-4CE1-BE61-574C775ABF34}" srcOrd="3" destOrd="0" parTransId="{D7D4244F-F16F-4CFF-8468-AEF18F2FB921}" sibTransId="{C16164AD-810B-40C9-A03D-78BB646424E1}"/>
    <dgm:cxn modelId="{91B205F5-BF04-4F23-825D-07EDFF4248D7}" srcId="{74F1FA73-D5CC-462B-B5F0-0B2E4790652E}" destId="{A9304A07-E61D-4904-BA82-18227461384C}" srcOrd="4" destOrd="0" parTransId="{25999858-43F6-4A98-AC37-28EA2D4D6DD3}" sibTransId="{FC415A2A-92D1-4478-B071-2FCCA50C0404}"/>
    <dgm:cxn modelId="{F674FF8D-9E1A-4187-B1D2-5A36D409DC98}" srcId="{74F1FA73-D5CC-462B-B5F0-0B2E4790652E}" destId="{F6283AD5-D905-409C-AB86-1AAA6E265AA6}" srcOrd="5" destOrd="0" parTransId="{08FE39CA-FF4F-43C4-95D7-7D1A430914A9}" sibTransId="{6E15D243-11B0-42BE-AE95-9D403F536A34}"/>
    <dgm:cxn modelId="{F2DC5734-AE39-4E7E-B6CB-45951D0BF86B}" srcId="{74F1FA73-D5CC-462B-B5F0-0B2E4790652E}" destId="{D35F0427-A832-44D1-BE0A-55E89E844A5F}" srcOrd="6" destOrd="0" parTransId="{EAF4CBC9-B7D8-4B7A-AF5F-2A580DBEF1EC}" sibTransId="{B3DF2688-593A-4B5F-9271-C35FDB31031B}"/>
    <dgm:cxn modelId="{6EA82EF5-ADDF-4686-98C4-C25C94B3E5A5}" srcId="{74F1FA73-D5CC-462B-B5F0-0B2E4790652E}" destId="{AF7E2C9F-E061-453D-AAE8-FD2FB0D16697}" srcOrd="7" destOrd="0" parTransId="{3AF2E152-9470-4226-8118-026246E618B3}" sibTransId="{BE4A7D59-F982-49B6-ACDE-6C64B8B188FD}"/>
    <dgm:cxn modelId="{533B271D-BCE6-432B-B3FD-FDDF2B976344}" srcId="{74F1FA73-D5CC-462B-B5F0-0B2E4790652E}" destId="{68648FDB-FBDF-4CD8-A2C4-526DDD090ECF}" srcOrd="8" destOrd="0" parTransId="{0601B7D0-7367-455B-8BB4-F296FC41020A}" sibTransId="{DEB7C794-F693-4C21-B930-D2209866B137}"/>
    <dgm:cxn modelId="{5A9E4332-E5F9-47BB-B09B-5B96D0A09F7F}" srcId="{DBBF6ADB-F026-4C3F-BB33-7B2796D4FF7D}" destId="{D5F25819-B6F6-4416-83A0-E4E5C1A0062C}" srcOrd="3" destOrd="0" parTransId="{3C6F8C03-64F3-4BD8-951D-B9155F74E338}" sibTransId="{1390D238-2BC2-462D-93B4-3D57BFE85F59}"/>
    <dgm:cxn modelId="{C5122165-D59D-401D-B89B-D612B076ADB6}" srcId="{D5F25819-B6F6-4416-83A0-E4E5C1A0062C}" destId="{35C932D6-78C5-40AB-9FF3-A4D6F50092D5}" srcOrd="0" destOrd="0" parTransId="{A1544E09-0BD8-42DD-A388-FB6E95823A2F}" sibTransId="{68D96E93-444C-42B8-9B19-2B2646E3276B}"/>
    <dgm:cxn modelId="{6CFD2FD4-361E-42E6-9BCE-6A4458B3A2AF}" srcId="{D5F25819-B6F6-4416-83A0-E4E5C1A0062C}" destId="{95B5FCF3-05EA-4D5C-8690-55ECB27A4288}" srcOrd="1" destOrd="0" parTransId="{62FFF2D5-7F8D-43AC-B1F2-E6520C41BA10}" sibTransId="{11D3A516-5066-4E29-B7C2-6BB536A864AA}"/>
    <dgm:cxn modelId="{05B528EB-4D15-4AB8-82FF-370A449EBE4F}" srcId="{D5F25819-B6F6-4416-83A0-E4E5C1A0062C}" destId="{9C00CF83-0918-431C-973D-1F457561D1DC}" srcOrd="2" destOrd="0" parTransId="{1C529256-C27A-43C4-9F81-6F99E75CBF13}" sibTransId="{87491743-6012-46FC-B075-1A4C4432752B}"/>
    <dgm:cxn modelId="{212D9310-6E3B-4323-AF2F-70098BC75D1B}" srcId="{D5F25819-B6F6-4416-83A0-E4E5C1A0062C}" destId="{1224032D-2BF5-4B76-8D8E-33685E8727B7}" srcOrd="3" destOrd="0" parTransId="{946F356B-8140-4DA2-9735-E8C0433FFB66}" sibTransId="{6783C728-3DDD-4F77-BB17-7B6F2268F638}"/>
    <dgm:cxn modelId="{9F199B10-EC0F-40E4-8D9A-A5D8EC930203}" srcId="{D5F25819-B6F6-4416-83A0-E4E5C1A0062C}" destId="{89EB1748-8A62-4503-8C2E-5EB62820B61F}" srcOrd="4" destOrd="0" parTransId="{65970396-04A9-4BCE-BC04-4241832E302C}" sibTransId="{ACB9F4E8-10DF-4CB6-A658-3574880CC1EE}"/>
    <dgm:cxn modelId="{13129CEF-F1A3-4619-B6E0-3111DD2643C2}" srcId="{D5F25819-B6F6-4416-83A0-E4E5C1A0062C}" destId="{FB4585D9-532A-4F9B-95AD-92F6002C3366}" srcOrd="5" destOrd="0" parTransId="{F01A6742-03A0-4135-9632-FEEA6DBC1E99}" sibTransId="{5631F15D-7A3C-47CE-8636-A60226ABFF5A}"/>
    <dgm:cxn modelId="{94914295-E731-4935-B948-6053CFC67220}" srcId="{D5F25819-B6F6-4416-83A0-E4E5C1A0062C}" destId="{608D2796-81B8-493C-839E-E96791CD76E6}" srcOrd="6" destOrd="0" parTransId="{2B9D1290-5849-4DD0-A9EB-92288C8D3277}" sibTransId="{E39DF862-A009-4783-AD2E-D98C27C05527}"/>
    <dgm:cxn modelId="{F0FD67A5-2183-4FF8-AE1C-F77A141DB229}" type="presOf" srcId="{DBBF6ADB-F026-4C3F-BB33-7B2796D4FF7D}" destId="{59BBA7AC-4DB4-4D67-9A07-BD96A3492350}" srcOrd="0" destOrd="0" presId="urn:microsoft.com/office/officeart/2005/8/layout/hList1"/>
    <dgm:cxn modelId="{CD18BEAC-0117-4086-8016-B97B43F2D685}" type="presParOf" srcId="{59BBA7AC-4DB4-4D67-9A07-BD96A3492350}" destId="{674FA1FB-3F21-409B-90F3-EF068B5EFAA5}" srcOrd="0" destOrd="0" presId="urn:microsoft.com/office/officeart/2005/8/layout/hList1"/>
    <dgm:cxn modelId="{1FFBA8E0-E927-41DB-9325-FA3EC5155D7E}" type="presParOf" srcId="{674FA1FB-3F21-409B-90F3-EF068B5EFAA5}" destId="{EB39013E-5901-46F2-8FD4-FFA32F2E8B9C}" srcOrd="0" destOrd="0" presId="urn:microsoft.com/office/officeart/2005/8/layout/hList1"/>
    <dgm:cxn modelId="{17D585FB-BA73-47B6-B613-E3E22F9686DD}" type="presOf" srcId="{0B110B5C-670E-4987-BA3D-94A083DE7D9A}" destId="{EB39013E-5901-46F2-8FD4-FFA32F2E8B9C}" srcOrd="0" destOrd="0" presId="urn:microsoft.com/office/officeart/2005/8/layout/hList1"/>
    <dgm:cxn modelId="{94011260-D791-4DFF-97D0-92C7CADF12D0}" type="presParOf" srcId="{674FA1FB-3F21-409B-90F3-EF068B5EFAA5}" destId="{2789C709-90ED-41FE-A625-2798A7360590}" srcOrd="1" destOrd="0" presId="urn:microsoft.com/office/officeart/2005/8/layout/hList1"/>
    <dgm:cxn modelId="{F63972BE-0615-4E33-B9FA-625FABF156F2}" type="presOf" srcId="{0235042F-5298-42CF-9F25-73DE391A6064}" destId="{2789C709-90ED-41FE-A625-2798A7360590}" srcOrd="0" destOrd="0" presId="urn:microsoft.com/office/officeart/2005/8/layout/hList1"/>
    <dgm:cxn modelId="{84903121-3C01-4AD7-B122-1E2D85A43158}" type="presOf" srcId="{81A8F5BF-8C18-4385-B158-9E0FAC720A14}" destId="{2789C709-90ED-41FE-A625-2798A7360590}" srcOrd="0" destOrd="1" presId="urn:microsoft.com/office/officeart/2005/8/layout/hList1"/>
    <dgm:cxn modelId="{FC7AE6FE-7DAA-4081-B535-2FF34BA27412}" type="presOf" srcId="{8B482324-976A-4B4B-BD84-4925F7F756B4}" destId="{2789C709-90ED-41FE-A625-2798A7360590}" srcOrd="0" destOrd="2" presId="urn:microsoft.com/office/officeart/2005/8/layout/hList1"/>
    <dgm:cxn modelId="{86122568-4FF1-4A79-96E5-B529466E7296}" type="presOf" srcId="{D0EAF7FF-7DB8-4448-8A52-BEF7123A5239}" destId="{2789C709-90ED-41FE-A625-2798A7360590}" srcOrd="0" destOrd="3" presId="urn:microsoft.com/office/officeart/2005/8/layout/hList1"/>
    <dgm:cxn modelId="{D9A4F6F4-CC0F-4BA3-95F7-7DFD94935982}" type="presOf" srcId="{4BC04FFC-1C7E-4385-9FE9-FAAFBB57167C}" destId="{2789C709-90ED-41FE-A625-2798A7360590}" srcOrd="0" destOrd="4" presId="urn:microsoft.com/office/officeart/2005/8/layout/hList1"/>
    <dgm:cxn modelId="{0C1CC4FA-1DF5-448F-84B0-ACB86391CC46}" type="presOf" srcId="{74A22C73-23F8-4E30-8263-BDB0854F1B57}" destId="{2789C709-90ED-41FE-A625-2798A7360590}" srcOrd="0" destOrd="5" presId="urn:microsoft.com/office/officeart/2005/8/layout/hList1"/>
    <dgm:cxn modelId="{42C844D5-B1D4-4CF0-A85F-3C969A1F0AB1}" type="presOf" srcId="{A6083CF8-3938-40A6-AAFC-31664A4F3039}" destId="{2789C709-90ED-41FE-A625-2798A7360590}" srcOrd="0" destOrd="6" presId="urn:microsoft.com/office/officeart/2005/8/layout/hList1"/>
    <dgm:cxn modelId="{8D22BF72-B23A-49C5-AB81-2972FF5772F2}" type="presOf" srcId="{DF5DD43B-0368-4660-B437-7EECA16CCC41}" destId="{2789C709-90ED-41FE-A625-2798A7360590}" srcOrd="0" destOrd="7" presId="urn:microsoft.com/office/officeart/2005/8/layout/hList1"/>
    <dgm:cxn modelId="{065CEC5D-C320-4C4F-95DD-61A13A44843E}" type="presOf" srcId="{9877CB72-1B59-4455-A30D-785F38DB712D}" destId="{2789C709-90ED-41FE-A625-2798A7360590}" srcOrd="0" destOrd="8" presId="urn:microsoft.com/office/officeart/2005/8/layout/hList1"/>
    <dgm:cxn modelId="{A2DD667D-8D49-4CFD-BC5C-98DAC2E70D0D}" type="presOf" srcId="{66864186-8A79-4A7B-A71D-224B59EFFF28}" destId="{2789C709-90ED-41FE-A625-2798A7360590}" srcOrd="0" destOrd="9" presId="urn:microsoft.com/office/officeart/2005/8/layout/hList1"/>
    <dgm:cxn modelId="{815BEEFD-AAC2-45B4-9A53-FAADBD2A834C}" type="presOf" srcId="{7222A77C-DB1E-42DE-B66B-D73779BFEF1E}" destId="{2789C709-90ED-41FE-A625-2798A7360590}" srcOrd="0" destOrd="10" presId="urn:microsoft.com/office/officeart/2005/8/layout/hList1"/>
    <dgm:cxn modelId="{386356F6-3148-45D3-80D9-3E7BAD3E1453}" type="presOf" srcId="{CF9C4E80-E2DD-4CFF-A25E-669A85EFB420}" destId="{2789C709-90ED-41FE-A625-2798A7360590}" srcOrd="0" destOrd="11" presId="urn:microsoft.com/office/officeart/2005/8/layout/hList1"/>
    <dgm:cxn modelId="{CC8FCE5C-BBE5-45DE-B54A-021998ACB110}" type="presParOf" srcId="{59BBA7AC-4DB4-4D67-9A07-BD96A3492350}" destId="{100A21D2-E2F9-4093-A2F8-B3D88FEF53DE}" srcOrd="1" destOrd="0" presId="urn:microsoft.com/office/officeart/2005/8/layout/hList1"/>
    <dgm:cxn modelId="{9BF09D4B-4139-46B5-9775-7397C1C89191}" type="presParOf" srcId="{59BBA7AC-4DB4-4D67-9A07-BD96A3492350}" destId="{3F86A6D7-155B-4DBC-B913-242FF2F2CBB3}" srcOrd="2" destOrd="0" presId="urn:microsoft.com/office/officeart/2005/8/layout/hList1"/>
    <dgm:cxn modelId="{D7F9A220-716F-44AA-A70E-56BFA4E2A5C7}" type="presParOf" srcId="{3F86A6D7-155B-4DBC-B913-242FF2F2CBB3}" destId="{5CCFBA14-B892-4E72-85BC-B294743816F4}" srcOrd="0" destOrd="0" presId="urn:microsoft.com/office/officeart/2005/8/layout/hList1"/>
    <dgm:cxn modelId="{ACF9112B-98DE-42CC-ACA1-A59A560B8485}" type="presOf" srcId="{EBD22D02-900E-4DA8-A9F7-19C2B8138707}" destId="{5CCFBA14-B892-4E72-85BC-B294743816F4}" srcOrd="0" destOrd="0" presId="urn:microsoft.com/office/officeart/2005/8/layout/hList1"/>
    <dgm:cxn modelId="{5B02327B-93A7-4675-A6D8-585099565E14}" type="presParOf" srcId="{3F86A6D7-155B-4DBC-B913-242FF2F2CBB3}" destId="{5C591019-82C8-46AE-883C-63C50BC092F3}" srcOrd="1" destOrd="0" presId="urn:microsoft.com/office/officeart/2005/8/layout/hList1"/>
    <dgm:cxn modelId="{4D96F940-0DCC-4D05-AEFF-7ACCACC26675}" type="presOf" srcId="{B6568E9D-93B2-4AE0-B628-4E607D5EB55D}" destId="{5C591019-82C8-46AE-883C-63C50BC092F3}" srcOrd="0" destOrd="0" presId="urn:microsoft.com/office/officeart/2005/8/layout/hList1"/>
    <dgm:cxn modelId="{0C64E357-902C-4452-A06F-94836D8D77E6}" type="presOf" srcId="{DBF5DF6F-CEA1-4B73-98F6-2E76B7456788}" destId="{5C591019-82C8-46AE-883C-63C50BC092F3}" srcOrd="0" destOrd="1" presId="urn:microsoft.com/office/officeart/2005/8/layout/hList1"/>
    <dgm:cxn modelId="{CC47D477-2D51-4854-96A0-A99FF4881D4D}" type="presOf" srcId="{E355E63E-2894-40B3-B056-EE666BD7EE1B}" destId="{5C591019-82C8-46AE-883C-63C50BC092F3}" srcOrd="0" destOrd="2" presId="urn:microsoft.com/office/officeart/2005/8/layout/hList1"/>
    <dgm:cxn modelId="{CA94BB06-0B43-4F6D-AB80-A9941E4D9A42}" type="presOf" srcId="{2CAB121E-DDAB-47EF-954F-258F79EB6E04}" destId="{5C591019-82C8-46AE-883C-63C50BC092F3}" srcOrd="0" destOrd="3" presId="urn:microsoft.com/office/officeart/2005/8/layout/hList1"/>
    <dgm:cxn modelId="{FF1FE819-0FE3-440A-A8A4-5706E72CA2F8}" type="presOf" srcId="{15750849-E040-4A72-9596-AAB5D4E77ED8}" destId="{5C591019-82C8-46AE-883C-63C50BC092F3}" srcOrd="0" destOrd="4" presId="urn:microsoft.com/office/officeart/2005/8/layout/hList1"/>
    <dgm:cxn modelId="{F55B36BF-1986-4926-9E55-985497325F32}" type="presOf" srcId="{5156C1EF-0CEF-4BF1-B110-256AE2B4C833}" destId="{5C591019-82C8-46AE-883C-63C50BC092F3}" srcOrd="0" destOrd="5" presId="urn:microsoft.com/office/officeart/2005/8/layout/hList1"/>
    <dgm:cxn modelId="{8424C53E-9D20-4BE5-9A94-20E3D1C9DB95}" type="presOf" srcId="{7E11EF65-84A0-49CA-A492-2B6FE299B4DA}" destId="{5C591019-82C8-46AE-883C-63C50BC092F3}" srcOrd="0" destOrd="6" presId="urn:microsoft.com/office/officeart/2005/8/layout/hList1"/>
    <dgm:cxn modelId="{B96C8049-FC41-4CD8-B05E-6AA7F7DAE404}" type="presOf" srcId="{9BD901FA-2E5F-4842-AC45-95D079D35425}" destId="{5C591019-82C8-46AE-883C-63C50BC092F3}" srcOrd="0" destOrd="7" presId="urn:microsoft.com/office/officeart/2005/8/layout/hList1"/>
    <dgm:cxn modelId="{4229352F-8A00-4E7B-9A5E-98538DFBA5EF}" type="presOf" srcId="{01635B12-CA4B-4738-8160-C144E52D4206}" destId="{5C591019-82C8-46AE-883C-63C50BC092F3}" srcOrd="0" destOrd="8" presId="urn:microsoft.com/office/officeart/2005/8/layout/hList1"/>
    <dgm:cxn modelId="{50426E79-614A-4067-A6B6-2F71E286AB9E}" type="presOf" srcId="{788CB4E8-EE01-4221-BC55-065DFD419D9E}" destId="{5C591019-82C8-46AE-883C-63C50BC092F3}" srcOrd="0" destOrd="9" presId="urn:microsoft.com/office/officeart/2005/8/layout/hList1"/>
    <dgm:cxn modelId="{D2553407-4876-40D6-B517-E76EEDDDEE14}" type="presOf" srcId="{CF31D035-E204-4481-BACC-87A383C35DC7}" destId="{5C591019-82C8-46AE-883C-63C50BC092F3}" srcOrd="0" destOrd="10" presId="urn:microsoft.com/office/officeart/2005/8/layout/hList1"/>
    <dgm:cxn modelId="{1DFF3682-500C-4E46-B348-11A66C11B01B}" type="presParOf" srcId="{59BBA7AC-4DB4-4D67-9A07-BD96A3492350}" destId="{4FB246CB-93EB-4364-BE73-36B1E34D8023}" srcOrd="3" destOrd="0" presId="urn:microsoft.com/office/officeart/2005/8/layout/hList1"/>
    <dgm:cxn modelId="{71DEB04E-8E71-4247-8C98-7C6FB5A03BB2}" type="presParOf" srcId="{59BBA7AC-4DB4-4D67-9A07-BD96A3492350}" destId="{86E5A860-414C-4883-9965-F0808CD887C0}" srcOrd="4" destOrd="0" presId="urn:microsoft.com/office/officeart/2005/8/layout/hList1"/>
    <dgm:cxn modelId="{2A9527FE-9636-41A4-9FF6-A4789B5D5C6C}" type="presParOf" srcId="{86E5A860-414C-4883-9965-F0808CD887C0}" destId="{51DF5090-0F55-4E36-8CA8-17FFC2A73F93}" srcOrd="0" destOrd="0" presId="urn:microsoft.com/office/officeart/2005/8/layout/hList1"/>
    <dgm:cxn modelId="{92BFD5B6-59AF-4992-98E5-AC856B701FEA}" type="presOf" srcId="{74F1FA73-D5CC-462B-B5F0-0B2E4790652E}" destId="{51DF5090-0F55-4E36-8CA8-17FFC2A73F93}" srcOrd="0" destOrd="0" presId="urn:microsoft.com/office/officeart/2005/8/layout/hList1"/>
    <dgm:cxn modelId="{FE65EE95-6968-43D0-AF78-4C4A8FB0EAEF}" type="presParOf" srcId="{86E5A860-414C-4883-9965-F0808CD887C0}" destId="{7CCEA7E8-D70B-40E5-9A3E-B7033C83DCCB}" srcOrd="1" destOrd="0" presId="urn:microsoft.com/office/officeart/2005/8/layout/hList1"/>
    <dgm:cxn modelId="{43BC485A-1967-4881-926C-890DC9DCBB9F}" type="presOf" srcId="{0F737983-2F70-4331-89CB-E8237C8AABA2}" destId="{7CCEA7E8-D70B-40E5-9A3E-B7033C83DCCB}" srcOrd="0" destOrd="0" presId="urn:microsoft.com/office/officeart/2005/8/layout/hList1"/>
    <dgm:cxn modelId="{9C118382-D6D4-4264-BCF0-99BFD5023F63}" type="presOf" srcId="{656372C1-FE86-4696-A064-A41AFE0C55F6}" destId="{7CCEA7E8-D70B-40E5-9A3E-B7033C83DCCB}" srcOrd="0" destOrd="1" presId="urn:microsoft.com/office/officeart/2005/8/layout/hList1"/>
    <dgm:cxn modelId="{42D46F31-CF0C-4BA4-99EB-EDDB8CB5CC55}" type="presOf" srcId="{588FF568-B95F-4CA2-A35A-1DAB3B277043}" destId="{7CCEA7E8-D70B-40E5-9A3E-B7033C83DCCB}" srcOrd="0" destOrd="2" presId="urn:microsoft.com/office/officeart/2005/8/layout/hList1"/>
    <dgm:cxn modelId="{BC1EF802-1577-4A34-96F9-977BFADE85F2}" type="presOf" srcId="{EF205AC4-1E50-4CE1-BE61-574C775ABF34}" destId="{7CCEA7E8-D70B-40E5-9A3E-B7033C83DCCB}" srcOrd="0" destOrd="3" presId="urn:microsoft.com/office/officeart/2005/8/layout/hList1"/>
    <dgm:cxn modelId="{11842A86-996A-4DF4-8F13-E291951F0BE4}" type="presOf" srcId="{A9304A07-E61D-4904-BA82-18227461384C}" destId="{7CCEA7E8-D70B-40E5-9A3E-B7033C83DCCB}" srcOrd="0" destOrd="4" presId="urn:microsoft.com/office/officeart/2005/8/layout/hList1"/>
    <dgm:cxn modelId="{B2461EE1-337D-40AC-93BA-16F331032C12}" type="presOf" srcId="{F6283AD5-D905-409C-AB86-1AAA6E265AA6}" destId="{7CCEA7E8-D70B-40E5-9A3E-B7033C83DCCB}" srcOrd="0" destOrd="5" presId="urn:microsoft.com/office/officeart/2005/8/layout/hList1"/>
    <dgm:cxn modelId="{6653F4F1-0940-4518-B930-5E55A57CB1AC}" type="presOf" srcId="{D35F0427-A832-44D1-BE0A-55E89E844A5F}" destId="{7CCEA7E8-D70B-40E5-9A3E-B7033C83DCCB}" srcOrd="0" destOrd="6" presId="urn:microsoft.com/office/officeart/2005/8/layout/hList1"/>
    <dgm:cxn modelId="{E9195065-1A15-4A63-A1DF-025D27ABE9C8}" type="presOf" srcId="{AF7E2C9F-E061-453D-AAE8-FD2FB0D16697}" destId="{7CCEA7E8-D70B-40E5-9A3E-B7033C83DCCB}" srcOrd="0" destOrd="7" presId="urn:microsoft.com/office/officeart/2005/8/layout/hList1"/>
    <dgm:cxn modelId="{8F589DE9-3196-4636-B6C1-7A69D8B36EF0}" type="presOf" srcId="{68648FDB-FBDF-4CD8-A2C4-526DDD090ECF}" destId="{7CCEA7E8-D70B-40E5-9A3E-B7033C83DCCB}" srcOrd="0" destOrd="8" presId="urn:microsoft.com/office/officeart/2005/8/layout/hList1"/>
    <dgm:cxn modelId="{F21A11C6-05F4-4D8D-83D3-FCE5997EC6D6}" type="presParOf" srcId="{59BBA7AC-4DB4-4D67-9A07-BD96A3492350}" destId="{A4FB99A0-C5C9-4573-BC96-554585D58FB7}" srcOrd="5" destOrd="0" presId="urn:microsoft.com/office/officeart/2005/8/layout/hList1"/>
    <dgm:cxn modelId="{6D6D49C5-03A8-4543-BCCC-DA3855B910A5}" type="presParOf" srcId="{59BBA7AC-4DB4-4D67-9A07-BD96A3492350}" destId="{5B20372A-1D29-43B9-8CC5-AEFDC5BEDF6A}" srcOrd="6" destOrd="0" presId="urn:microsoft.com/office/officeart/2005/8/layout/hList1"/>
    <dgm:cxn modelId="{2CA37E79-66E8-446A-A87A-2463CD0C79B4}" type="presParOf" srcId="{5B20372A-1D29-43B9-8CC5-AEFDC5BEDF6A}" destId="{64326C3F-5776-4E14-8811-E9792214FB72}" srcOrd="0" destOrd="0" presId="urn:microsoft.com/office/officeart/2005/8/layout/hList1"/>
    <dgm:cxn modelId="{CF320DAC-03D0-4D51-B4B7-766997C99D11}" type="presOf" srcId="{D5F25819-B6F6-4416-83A0-E4E5C1A0062C}" destId="{64326C3F-5776-4E14-8811-E9792214FB72}" srcOrd="0" destOrd="0" presId="urn:microsoft.com/office/officeart/2005/8/layout/hList1"/>
    <dgm:cxn modelId="{3CEE0E88-AD90-427D-96EA-77068ABC443A}" type="presParOf" srcId="{5B20372A-1D29-43B9-8CC5-AEFDC5BEDF6A}" destId="{BB834817-050B-44E2-98F1-6FB3A3EB5C92}" srcOrd="1" destOrd="0" presId="urn:microsoft.com/office/officeart/2005/8/layout/hList1"/>
    <dgm:cxn modelId="{1E0DD851-AFD5-4B6C-B791-07571D16E170}" type="presOf" srcId="{35C932D6-78C5-40AB-9FF3-A4D6F50092D5}" destId="{BB834817-050B-44E2-98F1-6FB3A3EB5C92}" srcOrd="0" destOrd="0" presId="urn:microsoft.com/office/officeart/2005/8/layout/hList1"/>
    <dgm:cxn modelId="{15C15181-8586-429A-B997-B2C122BA0AE1}" type="presOf" srcId="{95B5FCF3-05EA-4D5C-8690-55ECB27A4288}" destId="{BB834817-050B-44E2-98F1-6FB3A3EB5C92}" srcOrd="0" destOrd="1" presId="urn:microsoft.com/office/officeart/2005/8/layout/hList1"/>
    <dgm:cxn modelId="{9F746240-5298-4B02-8E97-151C909E91BD}" type="presOf" srcId="{9C00CF83-0918-431C-973D-1F457561D1DC}" destId="{BB834817-050B-44E2-98F1-6FB3A3EB5C92}" srcOrd="0" destOrd="2" presId="urn:microsoft.com/office/officeart/2005/8/layout/hList1"/>
    <dgm:cxn modelId="{7EECA676-1C4C-4FC1-AC80-67D2FB111DB5}" type="presOf" srcId="{1224032D-2BF5-4B76-8D8E-33685E8727B7}" destId="{BB834817-050B-44E2-98F1-6FB3A3EB5C92}" srcOrd="0" destOrd="3" presId="urn:microsoft.com/office/officeart/2005/8/layout/hList1"/>
    <dgm:cxn modelId="{EEB1C77D-5E03-4BF7-85AF-A1AA5D0AEA46}" type="presOf" srcId="{89EB1748-8A62-4503-8C2E-5EB62820B61F}" destId="{BB834817-050B-44E2-98F1-6FB3A3EB5C92}" srcOrd="0" destOrd="4" presId="urn:microsoft.com/office/officeart/2005/8/layout/hList1"/>
    <dgm:cxn modelId="{28C4A5D4-726C-4B13-907B-DAFDA822E73C}" type="presOf" srcId="{FB4585D9-532A-4F9B-95AD-92F6002C3366}" destId="{BB834817-050B-44E2-98F1-6FB3A3EB5C92}" srcOrd="0" destOrd="5" presId="urn:microsoft.com/office/officeart/2005/8/layout/hList1"/>
    <dgm:cxn modelId="{B9ABE8B8-CF8A-4DB2-A91C-573C84BAE2F2}" type="presOf" srcId="{608D2796-81B8-493C-839E-E96791CD76E6}" destId="{BB834817-050B-44E2-98F1-6FB3A3EB5C92}" srcOrd="0" destOrd="6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D420250-C1AD-49D8-9381-15AE73E3B18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8CC86D18-B2C6-494C-935C-C35A11770D5B}" type="parTrans" cxnId="{3F50763B-901D-4A4E-BDBD-BAECAD9325AE}">
      <dgm:prSet/>
      <dgm:spPr/>
      <dgm:t>
        <a:bodyPr/>
        <a:lstStyle>
          <a:defPPr/>
        </a:lstStyle>
        <a:p>
          <a:pPr/>
          <a:endParaRPr lang="ru-RU"/>
        </a:p>
      </dgm:t>
    </dgm:pt>
    <dgm:pt modelId="{E7145596-52F2-4EFB-AAA4-AEB15955B781}">
      <dgm:prSet phldrT="[Текст]"/>
      <dgm:spPr>
        <a:blipFill rotWithShape="0">
          <a:blip r:embed="rId1"/>
          <a:stretch>
            <a:fillRect/>
          </a:stretch>
        </a:blipFill>
      </dgm:spPr>
      <dgm:t>
        <a:bodyPr/>
        <a:lstStyle>
          <a:defPPr/>
        </a:lstStyle>
        <a:p>
          <a:pPr/>
          <a:endParaRPr lang="ru-RU"/>
        </a:p>
      </dgm:t>
    </dgm:pt>
    <dgm:pt modelId="{CA7B92E1-FA6A-4971-AA3F-0F9AE28A35BB}" type="parTrans" cxnId="{E6FF79FE-B1C0-4856-BE16-860E1A39AAD0}">
      <dgm:prSet/>
      <dgm:spPr/>
      <dgm:t>
        <a:bodyPr/>
        <a:lstStyle>
          <a:defPPr/>
        </a:lstStyle>
        <a:p>
          <a:pPr/>
          <a:endParaRPr lang="ru-RU"/>
        </a:p>
      </dgm:t>
    </dgm:pt>
    <dgm:pt modelId="{58FCA210-0E4D-4250-9C0E-57F30E38009A}">
      <dgm:prSet phldrT="[Текст]" custT="1"/>
      <dgm:spPr/>
      <dgm:t>
        <a:bodyPr/>
        <a:lstStyle>
          <a:defPPr/>
        </a:lstStyle>
        <a:p>
          <a:pPr/>
          <a:r>
            <a:rPr lang="ru-RU" sz="1400" b="1">
              <a:solidFill>
                <a:schemeClr val="tx1"/>
              </a:solidFill>
              <a:highlight>
                <a:srgbClr val="FFFF66"/>
              </a:highlight>
              <a:latin typeface="Times New Roman" pitchFamily="18" charset="0"/>
              <a:cs typeface="Times New Roman" pitchFamily="18" charset="0"/>
            </a:rPr>
            <a:t>Заведующий ДОУ</a:t>
          </a:r>
        </a:p>
      </dgm:t>
    </dgm:pt>
    <dgm:pt modelId="{67839B58-425D-4EDA-B9A4-AF4B1A46CA57}" type="sibTrans" cxnId="{E6FF79FE-B1C0-4856-BE16-860E1A39AAD0}">
      <dgm:prSet/>
      <dgm:spPr/>
      <dgm:t>
        <a:bodyPr/>
        <a:lstStyle>
          <a:defPPr/>
        </a:lstStyle>
        <a:p>
          <a:pPr/>
          <a:endParaRPr lang="ru-RU"/>
        </a:p>
      </dgm:t>
    </dgm:pt>
    <dgm:pt modelId="{915AF4C5-CACB-4FED-BD95-24472473AA87}" type="parTrans" cxnId="{D50984A5-BAB8-4EBE-87A5-4E2BC3A90514}">
      <dgm:prSet/>
      <dgm:spPr/>
      <dgm:t>
        <a:bodyPr/>
        <a:lstStyle>
          <a:defPPr/>
        </a:lstStyle>
        <a:p>
          <a:pPr/>
          <a:endParaRPr lang="ru-RU"/>
        </a:p>
      </dgm:t>
    </dgm:pt>
    <dgm:pt modelId="{3BCAC272-DE7A-42A8-A47B-B95747E1413C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>
              <a:solidFill>
                <a:schemeClr val="tx1"/>
              </a:solidFill>
              <a:highlight>
                <a:srgbClr val="FFFF66"/>
              </a:highlight>
              <a:latin typeface="Times New Roman" pitchFamily="18" charset="0"/>
              <a:cs typeface="Times New Roman" pitchFamily="18" charset="0"/>
            </a:rPr>
            <a:t>Старший воспитатель</a:t>
          </a:r>
          <a:endParaRPr lang="ru-RU" sz="1400" b="1">
            <a:solidFill>
              <a:schemeClr val="tx1"/>
            </a:solidFill>
            <a:highlight>
              <a:srgbClr val="FFFF66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7C0D1-ECFE-4348-BB16-844E885AFF19}" type="sibTrans" cxnId="{D50984A5-BAB8-4EBE-87A5-4E2BC3A90514}">
      <dgm:prSet/>
      <dgm:spPr/>
      <dgm:t>
        <a:bodyPr/>
        <a:lstStyle>
          <a:defPPr/>
        </a:lstStyle>
        <a:p>
          <a:pPr/>
          <a:endParaRPr lang="ru-RU"/>
        </a:p>
      </dgm:t>
    </dgm:pt>
    <dgm:pt modelId="{0E75F18C-B45D-481C-B8A5-135693FEF823}" type="parTrans" cxnId="{C1AAE74A-7720-4771-9074-DBAA83EBFE91}">
      <dgm:prSet/>
      <dgm:spPr/>
      <dgm:t>
        <a:bodyPr/>
        <a:lstStyle>
          <a:defPPr/>
        </a:lstStyle>
        <a:p>
          <a:pPr/>
          <a:endParaRPr lang="ru-RU"/>
        </a:p>
      </dgm:t>
    </dgm:pt>
    <dgm:pt modelId="{BB79A04F-B872-43BD-B91C-8ABC9548BA3D}">
      <dgm:prSet phldrT="[Текст]" custT="1"/>
      <dgm:spPr/>
      <dgm:t>
        <a:bodyPr/>
        <a:lstStyle>
          <a:defPPr/>
        </a:lstStyle>
        <a:p>
          <a:pPr/>
          <a:r>
            <a:rPr lang="ru-RU" sz="1400" b="1">
              <a:solidFill>
                <a:schemeClr val="tx1"/>
              </a:solidFill>
              <a:highlight>
                <a:srgbClr val="FFFF66"/>
              </a:highlight>
              <a:latin typeface="Times New Roman" pitchFamily="18" charset="0"/>
              <a:cs typeface="Times New Roman" pitchFamily="18" charset="0"/>
            </a:rPr>
            <a:t>Педагог-психолог</a:t>
          </a:r>
        </a:p>
      </dgm:t>
    </dgm:pt>
    <dgm:pt modelId="{54AE01DF-4FB6-4A61-AC8D-1E1DF774C6B4}" type="sibTrans" cxnId="{C1AAE74A-7720-4771-9074-DBAA83EBFE91}">
      <dgm:prSet/>
      <dgm:spPr/>
      <dgm:t>
        <a:bodyPr/>
        <a:lstStyle>
          <a:defPPr/>
        </a:lstStyle>
        <a:p>
          <a:pPr/>
          <a:endParaRPr lang="ru-RU"/>
        </a:p>
      </dgm:t>
    </dgm:pt>
    <dgm:pt modelId="{B9375661-A968-4EA0-86E5-0CC2801454AD}" type="parTrans" cxnId="{598462E5-201B-4CFC-BD11-3CA9D7603E73}">
      <dgm:prSet/>
      <dgm:spPr/>
      <dgm:t>
        <a:bodyPr/>
        <a:lstStyle>
          <a:defPPr/>
        </a:lstStyle>
        <a:p>
          <a:pPr/>
          <a:endParaRPr lang="ru-RU"/>
        </a:p>
      </dgm:t>
    </dgm:pt>
    <dgm:pt modelId="{182814D0-7A7E-4A08-A985-1B87135E3440}">
      <dgm:prSet phldrT="[Текст]" custT="1"/>
      <dgm:spPr/>
      <dgm:t>
        <a:bodyPr/>
        <a:lstStyle>
          <a:defPPr/>
        </a:lstStyle>
        <a:p>
          <a:pPr/>
          <a:r>
            <a:rPr lang="ru-RU" sz="1400" b="1">
              <a:solidFill>
                <a:schemeClr val="tx1"/>
              </a:solidFill>
              <a:highlight>
                <a:srgbClr val="FFFF66"/>
              </a:highlight>
              <a:latin typeface="Times New Roman" pitchFamily="18" charset="0"/>
              <a:cs typeface="Times New Roman" pitchFamily="18" charset="0"/>
            </a:rPr>
            <a:t>Учитель-логопед</a:t>
          </a:r>
        </a:p>
      </dgm:t>
    </dgm:pt>
    <dgm:pt modelId="{3DC8F562-27C5-4978-8E19-D00E4461BF3D}" type="sibTrans" cxnId="{598462E5-201B-4CFC-BD11-3CA9D7603E73}">
      <dgm:prSet/>
      <dgm:spPr/>
      <dgm:t>
        <a:bodyPr/>
        <a:lstStyle>
          <a:defPPr/>
        </a:lstStyle>
        <a:p>
          <a:pPr/>
          <a:endParaRPr lang="ru-RU"/>
        </a:p>
      </dgm:t>
    </dgm:pt>
    <dgm:pt modelId="{216CA18F-A9F2-4BBA-B0AF-D935D25CAA42}" type="parTrans" cxnId="{E01ECB44-EF1F-4294-B250-0A4C1BB23C5F}">
      <dgm:prSet/>
      <dgm:spPr/>
      <dgm:t>
        <a:bodyPr/>
        <a:lstStyle>
          <a:defPPr/>
        </a:lstStyle>
        <a:p>
          <a:pPr/>
          <a:endParaRPr lang="ru-RU"/>
        </a:p>
      </dgm:t>
    </dgm:pt>
    <dgm:pt modelId="{BBBAE7E6-10E8-4239-A289-6E4393B29FA5}">
      <dgm:prSet custT="1"/>
      <dgm:spPr/>
      <dgm:t>
        <a:bodyPr/>
        <a:lstStyle>
          <a:defPPr/>
        </a:lstStyle>
        <a:p>
          <a:pPr/>
          <a:r>
            <a:rPr lang="ru-RU" sz="1400" b="1" smtClean="0">
              <a:solidFill>
                <a:schemeClr val="tx1"/>
              </a:solidFill>
              <a:highlight>
                <a:srgbClr val="FFFF66"/>
              </a:highlight>
              <a:latin typeface="Times New Roman" pitchFamily="18" charset="0"/>
              <a:cs typeface="Times New Roman" pitchFamily="18" charset="0"/>
            </a:rPr>
            <a:t>Учитель-дефектолог</a:t>
          </a:r>
          <a:endParaRPr lang="ru-RU" sz="1400" b="1">
            <a:solidFill>
              <a:schemeClr val="tx1"/>
            </a:solidFill>
            <a:highlight>
              <a:srgbClr val="FFFF66"/>
            </a:highlight>
            <a:latin typeface="Times New Roman" pitchFamily="18" charset="0"/>
            <a:cs typeface="Times New Roman" pitchFamily="18" charset="0"/>
          </a:endParaRPr>
        </a:p>
      </dgm:t>
    </dgm:pt>
    <dgm:pt modelId="{68EFB1F4-FAA7-4848-BC3F-124394F10584}" type="sibTrans" cxnId="{E01ECB44-EF1F-4294-B250-0A4C1BB23C5F}">
      <dgm:prSet/>
      <dgm:spPr/>
      <dgm:t>
        <a:bodyPr/>
        <a:lstStyle>
          <a:defPPr/>
        </a:lstStyle>
        <a:p>
          <a:pPr/>
          <a:endParaRPr lang="ru-RU"/>
        </a:p>
      </dgm:t>
    </dgm:pt>
    <dgm:pt modelId="{CF28F47C-8F3C-43EC-A4A9-59C4DFF06DDC}" type="sibTrans" cxnId="{3F50763B-901D-4A4E-BDBD-BAECAD9325AE}">
      <dgm:prSet/>
      <dgm:spPr/>
      <dgm:t>
        <a:bodyPr/>
        <a:lstStyle>
          <a:defPPr/>
        </a:lstStyle>
        <a:p>
          <a:pPr/>
          <a:endParaRPr lang="ru-RU"/>
        </a:p>
      </dgm:t>
    </dgm:pt>
    <dgm:pt modelId="{3FA8449F-5E3C-44D9-840B-501A8DA5A6AB}" type="parTrans" cxnId="{702EF6E3-B835-4909-95D0-60937DBEDEFB}">
      <dgm:prSet/>
      <dgm:spPr/>
      <dgm:t>
        <a:bodyPr/>
        <a:lstStyle>
          <a:defPPr/>
        </a:lstStyle>
        <a:p>
          <a:pPr/>
          <a:endParaRPr lang="ru-RU"/>
        </a:p>
      </dgm:t>
    </dgm:pt>
    <dgm:pt modelId="{0930FBBC-1A46-4B66-A80C-BD16E946074D}">
      <dgm:prSet/>
      <dgm:spPr/>
      <dgm:t>
        <a:bodyPr/>
        <a:lstStyle>
          <a:defPPr/>
        </a:lstStyle>
        <a:p>
          <a:pPr/>
          <a:endParaRPr lang="ru-RU"/>
        </a:p>
      </dgm:t>
    </dgm:pt>
    <dgm:pt modelId="{9FCE8EAC-8661-4F70-AFFD-2F80254B6A0A}" type="sibTrans" cxnId="{702EF6E3-B835-4909-95D0-60937DBEDEFB}">
      <dgm:prSet/>
      <dgm:spPr/>
      <dgm:t>
        <a:bodyPr/>
        <a:lstStyle>
          <a:defPPr/>
        </a:lstStyle>
        <a:p>
          <a:pPr/>
          <a:endParaRPr lang="ru-RU"/>
        </a:p>
      </dgm:t>
    </dgm:pt>
    <dgm:pt modelId="{82F0F9DD-D69B-4E91-987F-C6BE122A7478}" type="parTrans" cxnId="{7B283348-6A36-4213-9A0A-ACD5B460D02F}">
      <dgm:prSet/>
      <dgm:spPr/>
      <dgm:t>
        <a:bodyPr/>
        <a:lstStyle>
          <a:defPPr/>
        </a:lstStyle>
        <a:p>
          <a:pPr/>
          <a:endParaRPr lang="ru-RU"/>
        </a:p>
      </dgm:t>
    </dgm:pt>
    <dgm:pt modelId="{771A02EA-E829-4067-9A14-6F1F3B483AD1}">
      <dgm:prSet/>
      <dgm:spPr/>
      <dgm:t>
        <a:bodyPr/>
        <a:lstStyle>
          <a:defPPr/>
        </a:lstStyle>
        <a:p>
          <a:pPr/>
          <a:endParaRPr lang="ru-RU"/>
        </a:p>
      </dgm:t>
    </dgm:pt>
    <dgm:pt modelId="{81C9DB98-22B1-4892-8F3A-4C0C2389BB3A}" type="sibTrans" cxnId="{7B283348-6A36-4213-9A0A-ACD5B460D02F}">
      <dgm:prSet/>
      <dgm:spPr/>
      <dgm:t>
        <a:bodyPr/>
        <a:lstStyle>
          <a:defPPr/>
        </a:lstStyle>
        <a:p>
          <a:pPr/>
          <a:endParaRPr lang="ru-RU"/>
        </a:p>
      </dgm:t>
    </dgm:pt>
    <dgm:pt modelId="{2C7B9A2F-8EA2-4767-854B-754DC6B7C4B8}" type="parTrans" cxnId="{8055C484-788A-4829-8A50-791C67B574B1}">
      <dgm:prSet/>
      <dgm:spPr/>
      <dgm:t>
        <a:bodyPr/>
        <a:lstStyle>
          <a:defPPr/>
        </a:lstStyle>
        <a:p>
          <a:pPr/>
          <a:endParaRPr lang="ru-RU"/>
        </a:p>
      </dgm:t>
    </dgm:pt>
    <dgm:pt modelId="{4D903F0E-510A-4F02-BB61-A5F28A412BBE}">
      <dgm:prSet/>
      <dgm:spPr/>
      <dgm:t>
        <a:bodyPr/>
        <a:lstStyle>
          <a:defPPr/>
        </a:lstStyle>
        <a:p>
          <a:pPr/>
          <a:endParaRPr lang="ru-RU"/>
        </a:p>
      </dgm:t>
    </dgm:pt>
    <dgm:pt modelId="{A68FD36F-ED99-4384-B922-54861B708E77}" type="sibTrans" cxnId="{8055C484-788A-4829-8A50-791C67B574B1}">
      <dgm:prSet/>
      <dgm:spPr/>
      <dgm:t>
        <a:bodyPr/>
        <a:lstStyle>
          <a:defPPr/>
        </a:lstStyle>
        <a:p>
          <a:pPr/>
          <a:endParaRPr lang="ru-RU"/>
        </a:p>
      </dgm:t>
    </dgm:pt>
    <dgm:pt modelId="{95AAA4C3-3B54-42F5-868E-3773D6B3D2DD}" type="pres">
      <dgm:prSet presAssocID="{CD420250-C1AD-49D8-9381-15AE73E3B186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5EFC0C7-C20C-48F5-B7B0-BBC6A85DBE47}" type="pres">
      <dgm:prSet presAssocID="{E7145596-52F2-4EFB-AAA4-AEB15955B781}" presName="centerShape" presStyleLbl="node0" presStyleCnt="1" custScaleX="127986" custScaleY="118123"/>
      <dgm:spPr/>
      <dgm:t>
        <a:bodyPr/>
        <a:lstStyle>
          <a:defPPr/>
        </a:lstStyle>
        <a:p>
          <a:pPr/>
          <a:endParaRPr lang="ru-RU"/>
        </a:p>
      </dgm:t>
    </dgm:pt>
    <dgm:pt modelId="{5C1E1125-43F3-41C0-A80E-1FC74D5E5EBD}" type="pres">
      <dgm:prSet presAssocID="{58FCA210-0E4D-4250-9C0E-57F30E38009A}" presName="node" presStyleLbl="node1" presStyleCnt="5" custScaleX="107478" custScaleY="94775" custRadScaleRad="100141" custRadScaleInc="214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D0D4210-A489-4FB6-920C-B733A802ACC9}" type="pres">
      <dgm:prSet presAssocID="{58FCA210-0E4D-4250-9C0E-57F30E38009A}" presName="dummy"/>
      <dgm:spPr/>
      <dgm:t>
        <a:bodyPr/>
        <a:lstStyle>
          <a:defPPr/>
        </a:lstStyle>
        <a:p>
          <a:pPr/>
        </a:p>
      </dgm:t>
    </dgm:pt>
    <dgm:pt modelId="{ED4293D2-C8C8-4B91-B055-63D40933D428}" type="pres">
      <dgm:prSet presAssocID="{67839B58-425D-4EDA-B9A4-AF4B1A46CA57}" presName="sibTrans" presStyleLbl="sibTrans2D1" presStyleCnt="5"/>
      <dgm:spPr/>
      <dgm:t>
        <a:bodyPr/>
        <a:lstStyle>
          <a:defPPr/>
        </a:lstStyle>
        <a:p>
          <a:pPr/>
          <a:endParaRPr lang="ru-RU"/>
        </a:p>
      </dgm:t>
    </dgm:pt>
    <dgm:pt modelId="{4E12A392-204C-4DBC-A4BB-F5E210CCF5A3}" type="pres">
      <dgm:prSet presAssocID="{3BCAC272-DE7A-42A8-A47B-B95747E1413C}" presName="node" presStyleLbl="node1" presStyleIdx="1" presStyleCnt="5" custScaleX="110555" custScaleY="108558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26E6E0F0-D820-427E-A15A-C3538E694EF0}" type="pres">
      <dgm:prSet presAssocID="{3BCAC272-DE7A-42A8-A47B-B95747E1413C}" presName="dummy"/>
      <dgm:spPr/>
      <dgm:t>
        <a:bodyPr/>
        <a:lstStyle>
          <a:defPPr/>
        </a:lstStyle>
        <a:p>
          <a:pPr/>
        </a:p>
      </dgm:t>
    </dgm:pt>
    <dgm:pt modelId="{1CFA69AC-1458-49BE-928D-E1AD47EBB6D1}" type="pres">
      <dgm:prSet presAssocID="{C3E7C0D1-ECFE-4348-BB16-844E885AFF19}" presName="sibTrans" presStyleLbl="sibTrans2D1" presStyleIdx="1" presStyleCnt="5"/>
      <dgm:spPr/>
      <dgm:t>
        <a:bodyPr/>
        <a:lstStyle>
          <a:defPPr/>
        </a:lstStyle>
        <a:p>
          <a:pPr/>
          <a:endParaRPr lang="ru-RU"/>
        </a:p>
      </dgm:t>
    </dgm:pt>
    <dgm:pt modelId="{D2D18BB0-8B3F-4C6E-80CD-76B83AEBA882}" type="pres">
      <dgm:prSet presAssocID="{BB79A04F-B872-43BD-B91C-8ABC9548BA3D}" presName="node" presStyleLbl="node1" presStyleIdx="2" presStyleCnt="5" custScaleX="106287" custScaleY="113953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5E7B5D4-228A-45B8-9256-A47C4033903C}" type="pres">
      <dgm:prSet presAssocID="{BB79A04F-B872-43BD-B91C-8ABC9548BA3D}" presName="dummy"/>
      <dgm:spPr/>
      <dgm:t>
        <a:bodyPr/>
        <a:lstStyle>
          <a:defPPr/>
        </a:lstStyle>
        <a:p>
          <a:pPr/>
        </a:p>
      </dgm:t>
    </dgm:pt>
    <dgm:pt modelId="{8A5DDA34-711E-44AA-84D8-EE03A35B0489}" type="pres">
      <dgm:prSet presAssocID="{54AE01DF-4FB6-4A61-AC8D-1E1DF774C6B4}" presName="sibTrans" presStyleLbl="sibTrans2D1" presStyleIdx="2" presStyleCnt="5"/>
      <dgm:spPr/>
      <dgm:t>
        <a:bodyPr/>
        <a:lstStyle>
          <a:defPPr/>
        </a:lstStyle>
        <a:p>
          <a:pPr/>
          <a:endParaRPr lang="ru-RU"/>
        </a:p>
      </dgm:t>
    </dgm:pt>
    <dgm:pt modelId="{F6EF1E49-E1D1-4049-9BEE-2F75559B2631}" type="pres">
      <dgm:prSet presAssocID="{182814D0-7A7E-4A08-A985-1B87135E3440}" presName="node" presStyleLbl="node1" presStyleIdx="3" presStyleCnt="5" custScaleX="106890" custScaleY="9859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5050A26-449C-4034-A053-6A52F0747342}" type="pres">
      <dgm:prSet presAssocID="{182814D0-7A7E-4A08-A985-1B87135E3440}" presName="dummy"/>
      <dgm:spPr/>
      <dgm:t>
        <a:bodyPr/>
        <a:lstStyle>
          <a:defPPr/>
        </a:lstStyle>
        <a:p>
          <a:pPr/>
        </a:p>
      </dgm:t>
    </dgm:pt>
    <dgm:pt modelId="{63658C27-3491-4A4A-956B-7765C984BA49}" type="pres">
      <dgm:prSet presAssocID="{3DC8F562-27C5-4978-8E19-D00E4461BF3D}" presName="sibTrans" presStyleLbl="sibTrans2D1" presStyleIdx="3" presStyleCnt="5"/>
      <dgm:spPr/>
      <dgm:t>
        <a:bodyPr/>
        <a:lstStyle>
          <a:defPPr/>
        </a:lstStyle>
        <a:p>
          <a:pPr/>
          <a:endParaRPr lang="ru-RU"/>
        </a:p>
      </dgm:t>
    </dgm:pt>
    <dgm:pt modelId="{2F04A909-459E-43CB-B537-C7705CA8CFCF}" type="pres">
      <dgm:prSet presAssocID="{BBBAE7E6-10E8-4239-A289-6E4393B29FA5}" presName="node" presStyleLbl="node1" presStyleIdx="4" presStyleCnt="5" custScaleX="120219" custScaleY="9863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FD0B093-49BF-4C48-B690-FA794813F2CD}" type="pres">
      <dgm:prSet presAssocID="{BBBAE7E6-10E8-4239-A289-6E4393B29FA5}" presName="dummy"/>
      <dgm:spPr/>
      <dgm:t>
        <a:bodyPr/>
        <a:lstStyle>
          <a:defPPr/>
        </a:lstStyle>
        <a:p>
          <a:pPr/>
        </a:p>
      </dgm:t>
    </dgm:pt>
    <dgm:pt modelId="{2D999A51-3BEE-497B-9C9C-FC3A56F24A75}" type="pres">
      <dgm:prSet presAssocID="{68EFB1F4-FAA7-4848-BC3F-124394F10584}" presName="sibTrans" presStyleLbl="sibTrans2D1" presStyleIdx="4" presStyleCnt="5"/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3F50763B-901D-4A4E-BDBD-BAECAD9325AE}" srcId="{CD420250-C1AD-49D8-9381-15AE73E3B186}" destId="{E7145596-52F2-4EFB-AAA4-AEB15955B781}" srcOrd="0" destOrd="0" parTransId="{8CC86D18-B2C6-494C-935C-C35A11770D5B}" sibTransId="{CF28F47C-8F3C-43EC-A4A9-59C4DFF06DDC}"/>
    <dgm:cxn modelId="{E6FF79FE-B1C0-4856-BE16-860E1A39AAD0}" srcId="{E7145596-52F2-4EFB-AAA4-AEB15955B781}" destId="{58FCA210-0E4D-4250-9C0E-57F30E38009A}" srcOrd="0" destOrd="0" parTransId="{CA7B92E1-FA6A-4971-AA3F-0F9AE28A35BB}" sibTransId="{67839B58-425D-4EDA-B9A4-AF4B1A46CA57}"/>
    <dgm:cxn modelId="{D50984A5-BAB8-4EBE-87A5-4E2BC3A90514}" srcId="{E7145596-52F2-4EFB-AAA4-AEB15955B781}" destId="{3BCAC272-DE7A-42A8-A47B-B95747E1413C}" srcOrd="1" destOrd="0" parTransId="{915AF4C5-CACB-4FED-BD95-24472473AA87}" sibTransId="{C3E7C0D1-ECFE-4348-BB16-844E885AFF19}"/>
    <dgm:cxn modelId="{C1AAE74A-7720-4771-9074-DBAA83EBFE91}" srcId="{E7145596-52F2-4EFB-AAA4-AEB15955B781}" destId="{BB79A04F-B872-43BD-B91C-8ABC9548BA3D}" srcOrd="2" destOrd="0" parTransId="{0E75F18C-B45D-481C-B8A5-135693FEF823}" sibTransId="{54AE01DF-4FB6-4A61-AC8D-1E1DF774C6B4}"/>
    <dgm:cxn modelId="{598462E5-201B-4CFC-BD11-3CA9D7603E73}" srcId="{E7145596-52F2-4EFB-AAA4-AEB15955B781}" destId="{182814D0-7A7E-4A08-A985-1B87135E3440}" srcOrd="3" destOrd="0" parTransId="{B9375661-A968-4EA0-86E5-0CC2801454AD}" sibTransId="{3DC8F562-27C5-4978-8E19-D00E4461BF3D}"/>
    <dgm:cxn modelId="{E01ECB44-EF1F-4294-B250-0A4C1BB23C5F}" srcId="{E7145596-52F2-4EFB-AAA4-AEB15955B781}" destId="{BBBAE7E6-10E8-4239-A289-6E4393B29FA5}" srcOrd="4" destOrd="0" parTransId="{216CA18F-A9F2-4BBA-B0AF-D935D25CAA42}" sibTransId="{68EFB1F4-FAA7-4848-BC3F-124394F10584}"/>
    <dgm:cxn modelId="{702EF6E3-B835-4909-95D0-60937DBEDEFB}" srcId="{CD420250-C1AD-49D8-9381-15AE73E3B186}" destId="{0930FBBC-1A46-4B66-A80C-BD16E946074D}" srcOrd="1" destOrd="0" parTransId="{3FA8449F-5E3C-44D9-840B-501A8DA5A6AB}" sibTransId="{9FCE8EAC-8661-4F70-AFFD-2F80254B6A0A}"/>
    <dgm:cxn modelId="{7B283348-6A36-4213-9A0A-ACD5B460D02F}" srcId="{CD420250-C1AD-49D8-9381-15AE73E3B186}" destId="{771A02EA-E829-4067-9A14-6F1F3B483AD1}" srcOrd="2" destOrd="0" parTransId="{82F0F9DD-D69B-4E91-987F-C6BE122A7478}" sibTransId="{81C9DB98-22B1-4892-8F3A-4C0C2389BB3A}"/>
    <dgm:cxn modelId="{8055C484-788A-4829-8A50-791C67B574B1}" srcId="{CD420250-C1AD-49D8-9381-15AE73E3B186}" destId="{4D903F0E-510A-4F02-BB61-A5F28A412BBE}" srcOrd="3" destOrd="0" parTransId="{2C7B9A2F-8EA2-4767-854B-754DC6B7C4B8}" sibTransId="{A68FD36F-ED99-4384-B922-54861B708E77}"/>
    <dgm:cxn modelId="{4CD7BC0C-CFC4-4BE3-8E38-23AE6E123E13}" type="presOf" srcId="{CD420250-C1AD-49D8-9381-15AE73E3B186}" destId="{95AAA4C3-3B54-42F5-868E-3773D6B3D2DD}" srcOrd="0" destOrd="0" presId="urn:microsoft.com/office/officeart/2005/8/layout/radial6"/>
    <dgm:cxn modelId="{35B6A378-B850-4074-B918-FF0E9DE66326}" type="presParOf" srcId="{95AAA4C3-3B54-42F5-868E-3773D6B3D2DD}" destId="{35EFC0C7-C20C-48F5-B7B0-BBC6A85DBE47}" srcOrd="0" destOrd="0" presId="urn:microsoft.com/office/officeart/2005/8/layout/radial6"/>
    <dgm:cxn modelId="{B623CBA6-E47D-4AD3-9471-FC1B3E8B6542}" type="presOf" srcId="{E7145596-52F2-4EFB-AAA4-AEB15955B781}" destId="{35EFC0C7-C20C-48F5-B7B0-BBC6A85DBE47}" srcOrd="0" destOrd="0" presId="urn:microsoft.com/office/officeart/2005/8/layout/radial6"/>
    <dgm:cxn modelId="{A6016F16-F949-48EC-A20A-00D1D005B090}" type="presParOf" srcId="{95AAA4C3-3B54-42F5-868E-3773D6B3D2DD}" destId="{5C1E1125-43F3-41C0-A80E-1FC74D5E5EBD}" srcOrd="1" destOrd="0" presId="urn:microsoft.com/office/officeart/2005/8/layout/radial6"/>
    <dgm:cxn modelId="{EFCCFA0C-7F54-47D0-8396-C0C2DA522636}" type="presOf" srcId="{58FCA210-0E4D-4250-9C0E-57F30E38009A}" destId="{5C1E1125-43F3-41C0-A80E-1FC74D5E5EBD}" srcOrd="0" destOrd="0" presId="urn:microsoft.com/office/officeart/2005/8/layout/radial6"/>
    <dgm:cxn modelId="{2BCCADC0-1E85-45E6-AB0F-540BF1168976}" type="presParOf" srcId="{95AAA4C3-3B54-42F5-868E-3773D6B3D2DD}" destId="{CD0D4210-A489-4FB6-920C-B733A802ACC9}" srcOrd="2" destOrd="0" presId="urn:microsoft.com/office/officeart/2005/8/layout/radial6"/>
    <dgm:cxn modelId="{F6687C45-6EAF-4FC3-9A50-71A5E81B0927}" type="presParOf" srcId="{95AAA4C3-3B54-42F5-868E-3773D6B3D2DD}" destId="{ED4293D2-C8C8-4B91-B055-63D40933D428}" srcOrd="3" destOrd="0" presId="urn:microsoft.com/office/officeart/2005/8/layout/radial6"/>
    <dgm:cxn modelId="{181DF582-2FAF-49B4-B40E-65DAE8C5D20C}" type="presOf" srcId="{67839B58-425D-4EDA-B9A4-AF4B1A46CA57}" destId="{ED4293D2-C8C8-4B91-B055-63D40933D428}" srcOrd="0" destOrd="0" presId="urn:microsoft.com/office/officeart/2005/8/layout/radial6"/>
    <dgm:cxn modelId="{AC988AE4-1ACF-4D6C-B7FB-1B884C9D098B}" type="presParOf" srcId="{95AAA4C3-3B54-42F5-868E-3773D6B3D2DD}" destId="{4E12A392-204C-4DBC-A4BB-F5E210CCF5A3}" srcOrd="4" destOrd="0" presId="urn:microsoft.com/office/officeart/2005/8/layout/radial6"/>
    <dgm:cxn modelId="{89F8213D-F587-4E33-AFE6-A5FDE579D90B}" type="presOf" srcId="{3BCAC272-DE7A-42A8-A47B-B95747E1413C}" destId="{4E12A392-204C-4DBC-A4BB-F5E210CCF5A3}" srcOrd="0" destOrd="0" presId="urn:microsoft.com/office/officeart/2005/8/layout/radial6"/>
    <dgm:cxn modelId="{DCBE48A9-C8FA-418A-A74B-9C106A836F10}" type="presParOf" srcId="{95AAA4C3-3B54-42F5-868E-3773D6B3D2DD}" destId="{26E6E0F0-D820-427E-A15A-C3538E694EF0}" srcOrd="5" destOrd="0" presId="urn:microsoft.com/office/officeart/2005/8/layout/radial6"/>
    <dgm:cxn modelId="{A3AA307A-6412-411F-A485-330D6ACDDF08}" type="presParOf" srcId="{95AAA4C3-3B54-42F5-868E-3773D6B3D2DD}" destId="{1CFA69AC-1458-49BE-928D-E1AD47EBB6D1}" srcOrd="6" destOrd="0" presId="urn:microsoft.com/office/officeart/2005/8/layout/radial6"/>
    <dgm:cxn modelId="{9CC2032F-86F2-48BA-9835-CE47E05A0DEA}" type="presOf" srcId="{C3E7C0D1-ECFE-4348-BB16-844E885AFF19}" destId="{1CFA69AC-1458-49BE-928D-E1AD47EBB6D1}" srcOrd="0" destOrd="0" presId="urn:microsoft.com/office/officeart/2005/8/layout/radial6"/>
    <dgm:cxn modelId="{6650A159-6918-4896-80EC-842BFECA3E3A}" type="presParOf" srcId="{95AAA4C3-3B54-42F5-868E-3773D6B3D2DD}" destId="{D2D18BB0-8B3F-4C6E-80CD-76B83AEBA882}" srcOrd="7" destOrd="0" presId="urn:microsoft.com/office/officeart/2005/8/layout/radial6"/>
    <dgm:cxn modelId="{1E3CFC5E-A2D0-466B-BE9D-4DA9211A2B4B}" type="presOf" srcId="{BB79A04F-B872-43BD-B91C-8ABC9548BA3D}" destId="{D2D18BB0-8B3F-4C6E-80CD-76B83AEBA882}" srcOrd="0" destOrd="0" presId="urn:microsoft.com/office/officeart/2005/8/layout/radial6"/>
    <dgm:cxn modelId="{3F29F130-C435-4B6D-9C1F-5B26BF56702A}" type="presParOf" srcId="{95AAA4C3-3B54-42F5-868E-3773D6B3D2DD}" destId="{65E7B5D4-228A-45B8-9256-A47C4033903C}" srcOrd="8" destOrd="0" presId="urn:microsoft.com/office/officeart/2005/8/layout/radial6"/>
    <dgm:cxn modelId="{AC62D78D-AB94-48E6-93DC-CAAB4B6479BA}" type="presParOf" srcId="{95AAA4C3-3B54-42F5-868E-3773D6B3D2DD}" destId="{8A5DDA34-711E-44AA-84D8-EE03A35B0489}" srcOrd="9" destOrd="0" presId="urn:microsoft.com/office/officeart/2005/8/layout/radial6"/>
    <dgm:cxn modelId="{EE980CF8-80C7-403D-9C09-121565B69BCF}" type="presOf" srcId="{54AE01DF-4FB6-4A61-AC8D-1E1DF774C6B4}" destId="{8A5DDA34-711E-44AA-84D8-EE03A35B0489}" srcOrd="0" destOrd="0" presId="urn:microsoft.com/office/officeart/2005/8/layout/radial6"/>
    <dgm:cxn modelId="{65AA017F-99F4-4C36-81FA-518BA57B2117}" type="presParOf" srcId="{95AAA4C3-3B54-42F5-868E-3773D6B3D2DD}" destId="{F6EF1E49-E1D1-4049-9BEE-2F75559B2631}" srcOrd="10" destOrd="0" presId="urn:microsoft.com/office/officeart/2005/8/layout/radial6"/>
    <dgm:cxn modelId="{AA8D7716-FC98-47F9-8933-262145C6146B}" type="presOf" srcId="{182814D0-7A7E-4A08-A985-1B87135E3440}" destId="{F6EF1E49-E1D1-4049-9BEE-2F75559B2631}" srcOrd="0" destOrd="0" presId="urn:microsoft.com/office/officeart/2005/8/layout/radial6"/>
    <dgm:cxn modelId="{FB5A865A-F89A-408D-A5F2-BA7CB7F6C624}" type="presParOf" srcId="{95AAA4C3-3B54-42F5-868E-3773D6B3D2DD}" destId="{A5050A26-449C-4034-A053-6A52F0747342}" srcOrd="11" destOrd="0" presId="urn:microsoft.com/office/officeart/2005/8/layout/radial6"/>
    <dgm:cxn modelId="{C52C463E-18F4-43AB-B50F-F05CA3AE3902}" type="presParOf" srcId="{95AAA4C3-3B54-42F5-868E-3773D6B3D2DD}" destId="{63658C27-3491-4A4A-956B-7765C984BA49}" srcOrd="12" destOrd="0" presId="urn:microsoft.com/office/officeart/2005/8/layout/radial6"/>
    <dgm:cxn modelId="{EC811485-EB91-4543-85DE-4B2A65B3AEAC}" type="presOf" srcId="{3DC8F562-27C5-4978-8E19-D00E4461BF3D}" destId="{63658C27-3491-4A4A-956B-7765C984BA49}" srcOrd="0" destOrd="0" presId="urn:microsoft.com/office/officeart/2005/8/layout/radial6"/>
    <dgm:cxn modelId="{0CB08A23-EE1F-4352-8742-6D2D3AE7BEE1}" type="presParOf" srcId="{95AAA4C3-3B54-42F5-868E-3773D6B3D2DD}" destId="{2F04A909-459E-43CB-B537-C7705CA8CFCF}" srcOrd="13" destOrd="0" presId="urn:microsoft.com/office/officeart/2005/8/layout/radial6"/>
    <dgm:cxn modelId="{CC665043-2C44-47F6-A932-347F0080AD6B}" type="presOf" srcId="{BBBAE7E6-10E8-4239-A289-6E4393B29FA5}" destId="{2F04A909-459E-43CB-B537-C7705CA8CFCF}" srcOrd="0" destOrd="0" presId="urn:microsoft.com/office/officeart/2005/8/layout/radial6"/>
    <dgm:cxn modelId="{3A6565C4-D9E0-4C20-BE9D-C5D270E3654E}" type="presParOf" srcId="{95AAA4C3-3B54-42F5-868E-3773D6B3D2DD}" destId="{FFD0B093-49BF-4C48-B690-FA794813F2CD}" srcOrd="14" destOrd="0" presId="urn:microsoft.com/office/officeart/2005/8/layout/radial6"/>
    <dgm:cxn modelId="{17ECA0AD-8009-4F7E-B4F6-8B8E30B5DD98}" type="presParOf" srcId="{95AAA4C3-3B54-42F5-868E-3773D6B3D2DD}" destId="{2D999A51-3BEE-497B-9C9C-FC3A56F24A75}" srcOrd="15" destOrd="0" presId="urn:microsoft.com/office/officeart/2005/8/layout/radial6"/>
    <dgm:cxn modelId="{9B39E0F3-F27F-4EC5-BFCA-2066920783FC}" type="presOf" srcId="{68EFB1F4-FAA7-4848-BC3F-124394F10584}" destId="{2D999A51-3BEE-497B-9C9C-FC3A56F24A75}" srcOrd="0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64A87A2-B8F3-4379-8698-BCE7C56ADD80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A1E13610-86EB-47E0-AE66-09A335BCE33C}" type="parTrans" cxnId="{D476C4B4-11FF-4C16-8976-A213E681AA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3B1D8B3E-8BCD-4485-9836-5CC2E2EEFBDC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Формы сопровождения</a:t>
          </a:r>
          <a:endParaRPr lang="ru-RU" sz="1400" b="1"/>
        </a:p>
      </dgm:t>
    </dgm:pt>
    <dgm:pt modelId="{C2DBFD41-D6B8-4F3E-B846-02547D2ED36A}" type="parTrans" cxnId="{A0383305-5914-4FEF-8479-FE44FCE56CD0}">
      <dgm:prSet/>
      <dgm:spPr/>
      <dgm:t>
        <a:bodyPr/>
        <a:lstStyle>
          <a:defPPr/>
        </a:lstStyle>
        <a:p>
          <a:pPr/>
          <a:endParaRPr lang="ru-RU"/>
        </a:p>
      </dgm:t>
    </dgm:pt>
    <dgm:pt modelId="{53FB14E5-08DE-4C04-9B3A-F4C880A8BE3E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Диагностика</a:t>
          </a:r>
          <a:endParaRPr lang="ru-RU" sz="1400" b="1"/>
        </a:p>
      </dgm:t>
    </dgm:pt>
    <dgm:pt modelId="{BD27F5AD-B476-404D-9135-D2906057B7FE}" type="sibTrans" cxnId="{A0383305-5914-4FEF-8479-FE44FCE56CD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1799EE3-33E0-4F07-8233-F894D98B71FF}" type="parTrans" cxnId="{4C93BDAB-3190-46BC-8714-81450C3320B2}">
      <dgm:prSet/>
      <dgm:spPr/>
      <dgm:t>
        <a:bodyPr/>
        <a:lstStyle>
          <a:defPPr/>
        </a:lstStyle>
        <a:p>
          <a:pPr/>
          <a:endParaRPr lang="ru-RU"/>
        </a:p>
      </dgm:t>
    </dgm:pt>
    <dgm:pt modelId="{9DCA3D07-993E-4CED-AE81-AB9282CE9384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Профилактика</a:t>
          </a:r>
          <a:endParaRPr lang="ru-RU" sz="1400" b="1"/>
        </a:p>
      </dgm:t>
    </dgm:pt>
    <dgm:pt modelId="{D3E17525-23A7-41EF-A32E-7CDD4E887C07}" type="sibTrans" cxnId="{4C93BDAB-3190-46BC-8714-81450C3320B2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EE3345-DF72-47EB-9745-262AA333D44B}" type="parTrans" cxnId="{07752F80-3CD3-4547-A497-E4893CFAA59A}">
      <dgm:prSet/>
      <dgm:spPr/>
      <dgm:t>
        <a:bodyPr/>
        <a:lstStyle>
          <a:defPPr/>
        </a:lstStyle>
        <a:p>
          <a:pPr/>
          <a:endParaRPr lang="ru-RU"/>
        </a:p>
      </dgm:t>
    </dgm:pt>
    <dgm:pt modelId="{3751FF76-D26F-46BE-B66D-7EB47F6348B7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Коррекционно-развивающая работа</a:t>
          </a:r>
          <a:endParaRPr lang="ru-RU" sz="1400" b="1"/>
        </a:p>
      </dgm:t>
    </dgm:pt>
    <dgm:pt modelId="{8DF5FD4B-2E44-43B1-926A-8BFDCA702EDA}" type="sibTrans" cxnId="{07752F80-3CD3-4547-A497-E4893CFAA59A}">
      <dgm:prSet/>
      <dgm:spPr/>
      <dgm:t>
        <a:bodyPr/>
        <a:lstStyle>
          <a:defPPr/>
        </a:lstStyle>
        <a:p>
          <a:pPr/>
          <a:endParaRPr lang="ru-RU"/>
        </a:p>
      </dgm:t>
    </dgm:pt>
    <dgm:pt modelId="{85CBE219-57B2-484B-B1DD-C8DCC4E7F438}" type="parTrans" cxnId="{970557BB-568D-46D9-B6F3-B51DF9A261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6DB162C2-1935-4098-9AD5-76B411076887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Консультирование</a:t>
          </a:r>
          <a:endParaRPr lang="ru-RU" sz="1400" b="1"/>
        </a:p>
      </dgm:t>
    </dgm:pt>
    <dgm:pt modelId="{47FFD60F-35F9-4F81-B02D-60B0AAE63DDE}" type="sibTrans" cxnId="{970557BB-568D-46D9-B6F3-B51DF9A261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F82DC44C-C20C-4704-BB0E-55258577BE4F}" type="parTrans" cxnId="{EFB6A67B-27A8-4BBD-8B8B-33C9C3D6F5D8}">
      <dgm:prSet/>
      <dgm:spPr/>
      <dgm:t>
        <a:bodyPr/>
        <a:lstStyle>
          <a:defPPr/>
        </a:lstStyle>
        <a:p>
          <a:pPr/>
          <a:endParaRPr lang="ru-RU"/>
        </a:p>
      </dgm:t>
    </dgm:pt>
    <dgm:pt modelId="{1D7B7C6A-2639-4B07-9F82-E34560EAF56F}">
      <dgm:prSet phldrT="[Текст]" custT="1"/>
      <dgm:spPr/>
      <dgm:t>
        <a:bodyPr/>
        <a:lstStyle>
          <a:defPPr/>
        </a:lstStyle>
        <a:p>
          <a:pPr/>
          <a:r>
            <a:rPr lang="ru-RU" sz="1400" b="1" smtClean="0"/>
            <a:t>Просвещение</a:t>
          </a:r>
          <a:endParaRPr lang="ru-RU" sz="1400" b="1"/>
        </a:p>
      </dgm:t>
    </dgm:pt>
    <dgm:pt modelId="{DD726164-F246-4C05-BDDA-0F1089A811C9}" type="sibTrans" cxnId="{EFB6A67B-27A8-4BBD-8B8B-33C9C3D6F5D8}">
      <dgm:prSet/>
      <dgm:spPr/>
      <dgm:t>
        <a:bodyPr/>
        <a:lstStyle>
          <a:defPPr/>
        </a:lstStyle>
        <a:p>
          <a:pPr/>
          <a:endParaRPr lang="ru-RU"/>
        </a:p>
      </dgm:t>
    </dgm:pt>
    <dgm:pt modelId="{9AE2B96A-9113-48B3-B257-AB8B5A01A5F6}" type="sibTrans" cxnId="{D476C4B4-11FF-4C16-8976-A213E681AA0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B171AC9-819C-48DF-9D0B-08653FECE2A8}" type="pres">
      <dgm:prSet presAssocID="{F64A87A2-B8F3-4379-8698-BCE7C56ADD80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4ADF784-A1DD-45E9-95B0-F4104D5AEAE3}" type="pres">
      <dgm:prSet presAssocID="{3B1D8B3E-8BCD-4485-9836-5CC2E2EEFBDC}" presName="centerShape" presStyleLbl="node0" presStyleCnt="1" custScaleX="144177" custScaleY="118652"/>
      <dgm:spPr/>
      <dgm:t>
        <a:bodyPr/>
        <a:lstStyle>
          <a:defPPr/>
        </a:lstStyle>
        <a:p>
          <a:pPr/>
          <a:endParaRPr lang="ru-RU"/>
        </a:p>
      </dgm:t>
    </dgm:pt>
    <dgm:pt modelId="{B1101019-7F24-4DDB-B2A0-4C376C2AA588}" type="pres">
      <dgm:prSet presAssocID="{C2DBFD41-D6B8-4F3E-B846-02547D2ED36A}" presName="parTrans" presStyleLbl="sibTrans2D1" presStyleCnt="5"/>
      <dgm:spPr/>
      <dgm:t>
        <a:bodyPr/>
        <a:lstStyle>
          <a:defPPr/>
        </a:lstStyle>
        <a:p>
          <a:pPr/>
          <a:endParaRPr lang="ru-RU"/>
        </a:p>
      </dgm:t>
    </dgm:pt>
    <dgm:pt modelId="{5AB7CACF-A203-49E4-8248-76E523B93CA6}" type="pres">
      <dgm:prSet presAssocID="{C2DBFD41-D6B8-4F3E-B846-02547D2ED36A}" presName="connectorText" presStyleLbl="parChTrans2D2" presStyleCnt="5"/>
      <dgm:spPr/>
      <dgm:t>
        <a:bodyPr/>
        <a:lstStyle>
          <a:defPPr/>
        </a:lstStyle>
        <a:p>
          <a:pPr/>
          <a:endParaRPr lang="ru-RU"/>
        </a:p>
      </dgm:t>
    </dgm:pt>
    <dgm:pt modelId="{4835355F-2427-400A-8B15-D3FAE67C7F0F}" type="pres">
      <dgm:prSet presAssocID="{53FB14E5-08DE-4C04-9B3A-F4C880A8BE3E}" presName="node" presStyleLbl="node1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B8464CC-1739-45CB-B50D-DB21185DAB5D}" type="pres">
      <dgm:prSet presAssocID="{C1799EE3-33E0-4F07-8233-F894D98B71FF}" presName="parTrans" presStyleLbl="sibTrans2D1" presStyleIdx="1" presStyleCnt="5"/>
      <dgm:spPr/>
      <dgm:t>
        <a:bodyPr/>
        <a:lstStyle>
          <a:defPPr/>
        </a:lstStyle>
        <a:p>
          <a:pPr/>
          <a:endParaRPr lang="ru-RU"/>
        </a:p>
      </dgm:t>
    </dgm:pt>
    <dgm:pt modelId="{41F6C83A-6B4F-476F-8B54-26ADF58E81CF}" type="pres">
      <dgm:prSet presAssocID="{C1799EE3-33E0-4F07-8233-F894D98B71FF}" presName="connectorText" presStyleLbl="parChTrans2D2" presStyleIdx="1" presStyleCnt="5"/>
      <dgm:spPr/>
      <dgm:t>
        <a:bodyPr/>
        <a:lstStyle>
          <a:defPPr/>
        </a:lstStyle>
        <a:p>
          <a:pPr/>
          <a:endParaRPr lang="ru-RU"/>
        </a:p>
      </dgm:t>
    </dgm:pt>
    <dgm:pt modelId="{E50DADEB-86BA-4521-8056-435981A627ED}" type="pres">
      <dgm:prSet presAssocID="{9DCA3D07-993E-4CED-AE81-AB9282CE9384}" presName="node" presStyleLbl="node1" presStyleIdx="1" presStyleCnt="5" custScaleX="106366" custScaleY="101579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FC236D5-FB9D-4CA1-A0E6-FB525772F5BA}" type="pres">
      <dgm:prSet presAssocID="{1CEE3345-DF72-47EB-9745-262AA333D44B}" presName="parTrans" presStyleLbl="sibTrans2D1" presStyleIdx="2" presStyleCnt="5"/>
      <dgm:spPr/>
      <dgm:t>
        <a:bodyPr/>
        <a:lstStyle>
          <a:defPPr/>
        </a:lstStyle>
        <a:p>
          <a:pPr/>
          <a:endParaRPr lang="ru-RU"/>
        </a:p>
      </dgm:t>
    </dgm:pt>
    <dgm:pt modelId="{45260C3C-5F9D-4781-9882-0227FDCE6B38}" type="pres">
      <dgm:prSet presAssocID="{1CEE3345-DF72-47EB-9745-262AA333D44B}" presName="connectorText" presStyleLbl="parChTrans2D2" presStyleIdx="2" presStyleCnt="5"/>
      <dgm:spPr/>
      <dgm:t>
        <a:bodyPr/>
        <a:lstStyle>
          <a:defPPr/>
        </a:lstStyle>
        <a:p>
          <a:pPr/>
          <a:endParaRPr lang="ru-RU"/>
        </a:p>
      </dgm:t>
    </dgm:pt>
    <dgm:pt modelId="{99BEC731-3ED1-46AC-9465-766E8353D859}" type="pres">
      <dgm:prSet presAssocID="{3751FF76-D26F-46BE-B66D-7EB47F6348B7}" presName="node" presStyleLbl="node1" presStyleIdx="2" presStyleCnt="5" custScaleX="108882" custRadScaleRad="101103" custRadScaleInc="-236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1E4EE70-8A82-4D9F-9415-CCD349030066}" type="pres">
      <dgm:prSet presAssocID="{85CBE219-57B2-484B-B1DD-C8DCC4E7F438}" presName="parTrans" presStyleLbl="sibTrans2D1" presStyleIdx="3" presStyleCnt="5"/>
      <dgm:spPr/>
      <dgm:t>
        <a:bodyPr/>
        <a:lstStyle>
          <a:defPPr/>
        </a:lstStyle>
        <a:p>
          <a:pPr/>
          <a:endParaRPr lang="ru-RU"/>
        </a:p>
      </dgm:t>
    </dgm:pt>
    <dgm:pt modelId="{CB73F10B-DD4D-4CB0-93EB-C2D72887684A}" type="pres">
      <dgm:prSet presAssocID="{85CBE219-57B2-484B-B1DD-C8DCC4E7F438}" presName="connectorText" presStyleLbl="parChTrans2D2" presStyleIdx="3" presStyleCnt="5"/>
      <dgm:spPr/>
      <dgm:t>
        <a:bodyPr/>
        <a:lstStyle>
          <a:defPPr/>
        </a:lstStyle>
        <a:p>
          <a:pPr/>
          <a:endParaRPr lang="ru-RU"/>
        </a:p>
      </dgm:t>
    </dgm:pt>
    <dgm:pt modelId="{18215611-B17B-463C-B7EE-B9C3C276C4F2}" type="pres">
      <dgm:prSet presAssocID="{6DB162C2-1935-4098-9AD5-76B411076887}" presName="node" presStyleLbl="node1" presStyleIdx="3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F256430-9633-4FA8-A68E-E4BF37FBEFBE}" type="pres">
      <dgm:prSet presAssocID="{F82DC44C-C20C-4704-BB0E-55258577BE4F}" presName="parTrans" presStyleLbl="sibTrans2D1" presStyleIdx="4" presStyleCnt="5"/>
      <dgm:spPr/>
      <dgm:t>
        <a:bodyPr/>
        <a:lstStyle>
          <a:defPPr/>
        </a:lstStyle>
        <a:p>
          <a:pPr/>
          <a:endParaRPr lang="ru-RU"/>
        </a:p>
      </dgm:t>
    </dgm:pt>
    <dgm:pt modelId="{245E2260-E019-46B4-A484-589BE447ED90}" type="pres">
      <dgm:prSet presAssocID="{F82DC44C-C20C-4704-BB0E-55258577BE4F}" presName="connectorText" presStyleLbl="parChTrans2D2" presStyleIdx="4" presStyleCnt="5"/>
      <dgm:spPr/>
      <dgm:t>
        <a:bodyPr/>
        <a:lstStyle>
          <a:defPPr/>
        </a:lstStyle>
        <a:p>
          <a:pPr/>
          <a:endParaRPr lang="ru-RU"/>
        </a:p>
      </dgm:t>
    </dgm:pt>
    <dgm:pt modelId="{EDDC9F22-78E7-4D21-B775-4D94521DBC20}" type="pres">
      <dgm:prSet presAssocID="{1D7B7C6A-2639-4B07-9F82-E34560EAF56F}" presName="node" presStyleLbl="node1" presStyleIdx="4" presStyleCnt="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D476C4B4-11FF-4C16-8976-A213E681AA0B}" srcId="{F64A87A2-B8F3-4379-8698-BCE7C56ADD80}" destId="{3B1D8B3E-8BCD-4485-9836-5CC2E2EEFBDC}" srcOrd="0" destOrd="0" parTransId="{A1E13610-86EB-47E0-AE66-09A335BCE33C}" sibTransId="{9AE2B96A-9113-48B3-B257-AB8B5A01A5F6}"/>
    <dgm:cxn modelId="{A0383305-5914-4FEF-8479-FE44FCE56CD0}" srcId="{3B1D8B3E-8BCD-4485-9836-5CC2E2EEFBDC}" destId="{53FB14E5-08DE-4C04-9B3A-F4C880A8BE3E}" srcOrd="0" destOrd="0" parTransId="{C2DBFD41-D6B8-4F3E-B846-02547D2ED36A}" sibTransId="{BD27F5AD-B476-404D-9135-D2906057B7FE}"/>
    <dgm:cxn modelId="{4C93BDAB-3190-46BC-8714-81450C3320B2}" srcId="{3B1D8B3E-8BCD-4485-9836-5CC2E2EEFBDC}" destId="{9DCA3D07-993E-4CED-AE81-AB9282CE9384}" srcOrd="1" destOrd="0" parTransId="{C1799EE3-33E0-4F07-8233-F894D98B71FF}" sibTransId="{D3E17525-23A7-41EF-A32E-7CDD4E887C07}"/>
    <dgm:cxn modelId="{07752F80-3CD3-4547-A497-E4893CFAA59A}" srcId="{3B1D8B3E-8BCD-4485-9836-5CC2E2EEFBDC}" destId="{3751FF76-D26F-46BE-B66D-7EB47F6348B7}" srcOrd="2" destOrd="0" parTransId="{1CEE3345-DF72-47EB-9745-262AA333D44B}" sibTransId="{8DF5FD4B-2E44-43B1-926A-8BFDCA702EDA}"/>
    <dgm:cxn modelId="{970557BB-568D-46D9-B6F3-B51DF9A26101}" srcId="{3B1D8B3E-8BCD-4485-9836-5CC2E2EEFBDC}" destId="{6DB162C2-1935-4098-9AD5-76B411076887}" srcOrd="3" destOrd="0" parTransId="{85CBE219-57B2-484B-B1DD-C8DCC4E7F438}" sibTransId="{47FFD60F-35F9-4F81-B02D-60B0AAE63DDE}"/>
    <dgm:cxn modelId="{EFB6A67B-27A8-4BBD-8B8B-33C9C3D6F5D8}" srcId="{3B1D8B3E-8BCD-4485-9836-5CC2E2EEFBDC}" destId="{1D7B7C6A-2639-4B07-9F82-E34560EAF56F}" srcOrd="4" destOrd="0" parTransId="{F82DC44C-C20C-4704-BB0E-55258577BE4F}" sibTransId="{DD726164-F246-4C05-BDDA-0F1089A811C9}"/>
    <dgm:cxn modelId="{479EB60D-7D34-4F2A-8A71-7E4EA4ECDD1F}" type="presOf" srcId="{F64A87A2-B8F3-4379-8698-BCE7C56ADD80}" destId="{DB171AC9-819C-48DF-9D0B-08653FECE2A8}" srcOrd="0" destOrd="0" presId="urn:microsoft.com/office/officeart/2005/8/layout/radial5"/>
    <dgm:cxn modelId="{DDDA0BCC-885B-46EE-93EF-604F90CC7386}" type="presParOf" srcId="{DB171AC9-819C-48DF-9D0B-08653FECE2A8}" destId="{74ADF784-A1DD-45E9-95B0-F4104D5AEAE3}" srcOrd="0" destOrd="0" presId="urn:microsoft.com/office/officeart/2005/8/layout/radial5"/>
    <dgm:cxn modelId="{A5252BFE-6B67-4799-A93A-E363C278AD3D}" type="presOf" srcId="{3B1D8B3E-8BCD-4485-9836-5CC2E2EEFBDC}" destId="{74ADF784-A1DD-45E9-95B0-F4104D5AEAE3}" srcOrd="0" destOrd="0" presId="urn:microsoft.com/office/officeart/2005/8/layout/radial5"/>
    <dgm:cxn modelId="{A805FA95-FAE4-4041-98B0-D85B7F4E022F}" type="presParOf" srcId="{DB171AC9-819C-48DF-9D0B-08653FECE2A8}" destId="{B1101019-7F24-4DDB-B2A0-4C376C2AA588}" srcOrd="1" destOrd="0" presId="urn:microsoft.com/office/officeart/2005/8/layout/radial5"/>
    <dgm:cxn modelId="{363B8194-7A95-4C1D-9B7B-5EEAD5721B37}" type="presOf" srcId="{C2DBFD41-D6B8-4F3E-B846-02547D2ED36A}" destId="{B1101019-7F24-4DDB-B2A0-4C376C2AA588}" srcOrd="0" destOrd="0" presId="urn:microsoft.com/office/officeart/2005/8/layout/radial5"/>
    <dgm:cxn modelId="{78C367B5-9953-4F1A-A3F5-117868520F89}" type="presParOf" srcId="{B1101019-7F24-4DDB-B2A0-4C376C2AA588}" destId="{5AB7CACF-A203-49E4-8248-76E523B93CA6}" srcOrd="0" destOrd="0" presId="urn:microsoft.com/office/officeart/2005/8/layout/radial5"/>
    <dgm:cxn modelId="{FC34B0F2-AD9B-41FC-BE05-9E8D5C12B8B7}" type="presOf" srcId="{C2DBFD41-D6B8-4F3E-B846-02547D2ED36A}" destId="{5AB7CACF-A203-49E4-8248-76E523B93CA6}" srcOrd="1" destOrd="0" presId="urn:microsoft.com/office/officeart/2005/8/layout/radial5"/>
    <dgm:cxn modelId="{66D7B439-7596-40C2-88AF-39AB191C3DFC}" type="presParOf" srcId="{DB171AC9-819C-48DF-9D0B-08653FECE2A8}" destId="{4835355F-2427-400A-8B15-D3FAE67C7F0F}" srcOrd="2" destOrd="0" presId="urn:microsoft.com/office/officeart/2005/8/layout/radial5"/>
    <dgm:cxn modelId="{1FF06784-2407-479A-B65B-8EFA79E9C669}" type="presOf" srcId="{53FB14E5-08DE-4C04-9B3A-F4C880A8BE3E}" destId="{4835355F-2427-400A-8B15-D3FAE67C7F0F}" srcOrd="0" destOrd="0" presId="urn:microsoft.com/office/officeart/2005/8/layout/radial5"/>
    <dgm:cxn modelId="{D30E94E1-9A28-486E-805F-0C064B225C99}" type="presParOf" srcId="{DB171AC9-819C-48DF-9D0B-08653FECE2A8}" destId="{3B8464CC-1739-45CB-B50D-DB21185DAB5D}" srcOrd="3" destOrd="0" presId="urn:microsoft.com/office/officeart/2005/8/layout/radial5"/>
    <dgm:cxn modelId="{C79A55F3-215A-45DF-AA34-8D957DFF56CE}" type="presOf" srcId="{C1799EE3-33E0-4F07-8233-F894D98B71FF}" destId="{3B8464CC-1739-45CB-B50D-DB21185DAB5D}" srcOrd="0" destOrd="0" presId="urn:microsoft.com/office/officeart/2005/8/layout/radial5"/>
    <dgm:cxn modelId="{3949D292-8EDE-48BD-BCB0-7E2C66D73123}" type="presParOf" srcId="{3B8464CC-1739-45CB-B50D-DB21185DAB5D}" destId="{41F6C83A-6B4F-476F-8B54-26ADF58E81CF}" srcOrd="0" destOrd="0" presId="urn:microsoft.com/office/officeart/2005/8/layout/radial5"/>
    <dgm:cxn modelId="{A334505E-04F4-4409-BD8A-39463BB3EC3E}" type="presOf" srcId="{C1799EE3-33E0-4F07-8233-F894D98B71FF}" destId="{41F6C83A-6B4F-476F-8B54-26ADF58E81CF}" srcOrd="1" destOrd="0" presId="urn:microsoft.com/office/officeart/2005/8/layout/radial5"/>
    <dgm:cxn modelId="{8C66F16C-FC77-4FC7-83AC-762FC1636946}" type="presParOf" srcId="{DB171AC9-819C-48DF-9D0B-08653FECE2A8}" destId="{E50DADEB-86BA-4521-8056-435981A627ED}" srcOrd="4" destOrd="0" presId="urn:microsoft.com/office/officeart/2005/8/layout/radial5"/>
    <dgm:cxn modelId="{A66A0DD5-B190-412A-BDBE-8C53B4E3545B}" type="presOf" srcId="{9DCA3D07-993E-4CED-AE81-AB9282CE9384}" destId="{E50DADEB-86BA-4521-8056-435981A627ED}" srcOrd="0" destOrd="0" presId="urn:microsoft.com/office/officeart/2005/8/layout/radial5"/>
    <dgm:cxn modelId="{437156F3-A1B5-456B-940A-F25E2AFE9DE6}" type="presParOf" srcId="{DB171AC9-819C-48DF-9D0B-08653FECE2A8}" destId="{7FC236D5-FB9D-4CA1-A0E6-FB525772F5BA}" srcOrd="5" destOrd="0" presId="urn:microsoft.com/office/officeart/2005/8/layout/radial5"/>
    <dgm:cxn modelId="{AD0FB110-DD73-47DE-B519-FB93B6A04E20}" type="presOf" srcId="{1CEE3345-DF72-47EB-9745-262AA333D44B}" destId="{7FC236D5-FB9D-4CA1-A0E6-FB525772F5BA}" srcOrd="0" destOrd="0" presId="urn:microsoft.com/office/officeart/2005/8/layout/radial5"/>
    <dgm:cxn modelId="{5772E274-2379-4EED-8CF0-C84E0B65B7F9}" type="presParOf" srcId="{7FC236D5-FB9D-4CA1-A0E6-FB525772F5BA}" destId="{45260C3C-5F9D-4781-9882-0227FDCE6B38}" srcOrd="0" destOrd="0" presId="urn:microsoft.com/office/officeart/2005/8/layout/radial5"/>
    <dgm:cxn modelId="{B92FFBC9-F7DF-4E20-88C1-71EE7CFAD7A1}" type="presOf" srcId="{1CEE3345-DF72-47EB-9745-262AA333D44B}" destId="{45260C3C-5F9D-4781-9882-0227FDCE6B38}" srcOrd="1" destOrd="0" presId="urn:microsoft.com/office/officeart/2005/8/layout/radial5"/>
    <dgm:cxn modelId="{03B9F175-9EDB-4EBE-BB74-E202C2E0C585}" type="presParOf" srcId="{DB171AC9-819C-48DF-9D0B-08653FECE2A8}" destId="{99BEC731-3ED1-46AC-9465-766E8353D859}" srcOrd="6" destOrd="0" presId="urn:microsoft.com/office/officeart/2005/8/layout/radial5"/>
    <dgm:cxn modelId="{C4F72B67-F857-41F4-8718-327387E48B10}" type="presOf" srcId="{3751FF76-D26F-46BE-B66D-7EB47F6348B7}" destId="{99BEC731-3ED1-46AC-9465-766E8353D859}" srcOrd="0" destOrd="0" presId="urn:microsoft.com/office/officeart/2005/8/layout/radial5"/>
    <dgm:cxn modelId="{F95C5E18-FEB1-421A-AAC8-776B5DEABD15}" type="presParOf" srcId="{DB171AC9-819C-48DF-9D0B-08653FECE2A8}" destId="{C1E4EE70-8A82-4D9F-9415-CCD349030066}" srcOrd="7" destOrd="0" presId="urn:microsoft.com/office/officeart/2005/8/layout/radial5"/>
    <dgm:cxn modelId="{A8F0827C-6E18-488A-9365-C43EC0AFCA35}" type="presOf" srcId="{85CBE219-57B2-484B-B1DD-C8DCC4E7F438}" destId="{C1E4EE70-8A82-4D9F-9415-CCD349030066}" srcOrd="0" destOrd="0" presId="urn:microsoft.com/office/officeart/2005/8/layout/radial5"/>
    <dgm:cxn modelId="{B0A01516-AAD5-418C-AC06-FAFC0AB77175}" type="presParOf" srcId="{C1E4EE70-8A82-4D9F-9415-CCD349030066}" destId="{CB73F10B-DD4D-4CB0-93EB-C2D72887684A}" srcOrd="0" destOrd="0" presId="urn:microsoft.com/office/officeart/2005/8/layout/radial5"/>
    <dgm:cxn modelId="{DBDA8887-3D48-437B-8222-08B85051FAF3}" type="presOf" srcId="{85CBE219-57B2-484B-B1DD-C8DCC4E7F438}" destId="{CB73F10B-DD4D-4CB0-93EB-C2D72887684A}" srcOrd="1" destOrd="0" presId="urn:microsoft.com/office/officeart/2005/8/layout/radial5"/>
    <dgm:cxn modelId="{9048030B-B76D-46BF-9FCD-C6A6003CF75E}" type="presParOf" srcId="{DB171AC9-819C-48DF-9D0B-08653FECE2A8}" destId="{18215611-B17B-463C-B7EE-B9C3C276C4F2}" srcOrd="8" destOrd="0" presId="urn:microsoft.com/office/officeart/2005/8/layout/radial5"/>
    <dgm:cxn modelId="{96526734-5ADC-4D31-869B-4198B398B642}" type="presOf" srcId="{6DB162C2-1935-4098-9AD5-76B411076887}" destId="{18215611-B17B-463C-B7EE-B9C3C276C4F2}" srcOrd="0" destOrd="0" presId="urn:microsoft.com/office/officeart/2005/8/layout/radial5"/>
    <dgm:cxn modelId="{DC123CA8-DBF4-4EAF-8A14-C47ED8C17A9E}" type="presParOf" srcId="{DB171AC9-819C-48DF-9D0B-08653FECE2A8}" destId="{7F256430-9633-4FA8-A68E-E4BF37FBEFBE}" srcOrd="9" destOrd="0" presId="urn:microsoft.com/office/officeart/2005/8/layout/radial5"/>
    <dgm:cxn modelId="{859ED49F-19A8-431E-9696-4B8F0DA5E1F2}" type="presOf" srcId="{F82DC44C-C20C-4704-BB0E-55258577BE4F}" destId="{7F256430-9633-4FA8-A68E-E4BF37FBEFBE}" srcOrd="0" destOrd="0" presId="urn:microsoft.com/office/officeart/2005/8/layout/radial5"/>
    <dgm:cxn modelId="{7D895502-5CC6-458E-9B9A-0589E742F72A}" type="presParOf" srcId="{7F256430-9633-4FA8-A68E-E4BF37FBEFBE}" destId="{245E2260-E019-46B4-A484-589BE447ED90}" srcOrd="0" destOrd="0" presId="urn:microsoft.com/office/officeart/2005/8/layout/radial5"/>
    <dgm:cxn modelId="{EA7542BC-C979-4C01-B0CB-BF5590B09BDD}" type="presOf" srcId="{F82DC44C-C20C-4704-BB0E-55258577BE4F}" destId="{245E2260-E019-46B4-A484-589BE447ED90}" srcOrd="1" destOrd="0" presId="urn:microsoft.com/office/officeart/2005/8/layout/radial5"/>
    <dgm:cxn modelId="{3682D4C8-641E-484C-8032-88DBD4A11111}" type="presParOf" srcId="{DB171AC9-819C-48DF-9D0B-08653FECE2A8}" destId="{EDDC9F22-78E7-4D21-B775-4D94521DBC20}" srcOrd="10" destOrd="0" presId="urn:microsoft.com/office/officeart/2005/8/layout/radial5"/>
    <dgm:cxn modelId="{3EB6C769-CFA2-485C-8DD7-48CAFAAB1B9B}" type="presOf" srcId="{1D7B7C6A-2639-4B07-9F82-E34560EAF56F}" destId="{EDDC9F22-78E7-4D21-B775-4D94521DBC2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1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9" name=""/>
      <dsp:cNvGrpSpPr/>
    </dsp:nvGrpSpPr>
    <dsp:grpSpPr/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" name=""/>
      <dsp:cNvGrpSpPr/>
    </dsp:nvGrpSpPr>
    <dsp:grpSpPr/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6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rot="-90" type="flowChartManualOperation" r:blip="">
              <dgm:adjLst/>
            </dgm:shape>
          </dgm:if>
          <dgm:else name="Name6">
            <dgm:shape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/>
        </dgm:ruleLst>
      </dgm:layoutNode>
      <dgm:forEach name="sibTransForEach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compChildNode">
          <dgm:alg type="composite"/>
          <dgm:shape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compChildNode">
          <dgm:alg type="composite"/>
          <dgm:shape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" type="round2SameRect" r:blip="">
                    <dgm:adjLst/>
                  </dgm:shape>
                </dgm:if>
                <dgm:else name="Name12">
                  <dgm:shape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" type="rect" r:blip="">
                  <dgm:adjLst/>
                </dgm:shape>
              </dgm:if>
              <dgm:else name="Name11">
                <dgm:shape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/>
      <dgm:rule type="primFontSz" for="des" forName="parTx" val="5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fact="1"/>
        </dgm:ruleLst>
      </dgm:if>
      <dgm:if name="Name6" axis="ch ch" ptType="node node" st="1 1" cnt="1 0" func="cnt" op="lte" val="8">
        <dgm:ruleLst>
          <dgm:rule type="w" for="ch" forName="node" fact="0.9"/>
        </dgm:ruleLst>
      </dgm:if>
      <dgm:if name="Name7" axis="ch ch" ptType="node node" st="1 1" cnt="1 0" func="cnt" op="lte" val="10">
        <dgm:ruleLst>
          <dgm:rule type="w" for="ch" forName="node" fact="0.8"/>
        </dgm:ruleLst>
      </dgm:if>
      <dgm:if name="Name8" axis="ch ch" ptType="node node" st="1 1" cnt="1 0" func="cnt" op="lte" val="12">
        <dgm:ruleLst>
          <dgm:rule type="w" for="ch" forName="node" fact="0.7"/>
        </dgm:ruleLst>
      </dgm:if>
      <dgm:if name="Name9" axis="ch ch" ptType="node node" st="1 1" cnt="1 0" func="cnt" op="lte" val="14">
        <dgm:ruleLst>
          <dgm:rule type="w" for="ch" forName="node" fact="0.6"/>
        </dgm:ruleLst>
      </dgm:if>
      <dgm:else name="Name10">
        <dgm:ruleLst>
          <dgm:rule type="w" for="ch" forName="node" fact="0.5"/>
        </dgm:ruleLst>
      </dgm:else>
    </dgm:choose>
    <dgm:forEach name="Name11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/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B02705-127A-4030-A6C6-ABB5E8B3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494EB9B4-1D28-44FF-8DD1-79754D1F5223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9AFAF99-C8D4-4F20-BB73-451742DC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F762BF-9A18-4CD6-910B-269A8DB4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16430D00-403A-4E47-BA3D-4613CB7D5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EB02705-127A-4030-A6C6-ABB5E8B3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494EB9B4-1D28-44FF-8DD1-79754D1F5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9AFAF99-C8D4-4F20-BB73-451742DC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F762BF-9A18-4CD6-910B-269A8DB4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16430D00-403A-4E47-BA3D-4613CB7D5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4E02B-45F4-411D-A11A-AD01F32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29C485-1FA7-404C-A326-2996F86A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6DD04E-3808-4F44-B9AE-633F27F1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94EB9B4-1D28-44FF-8DD1-79754D1F5223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27BDA8-BC7B-4CA6-919D-ACD6E9326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01DB1B-FDB7-44D1-9573-37776C12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6430D00-403A-4E47-BA3D-4613CB7D5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7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A4E02B-45F4-411D-A11A-AD01F32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29C485-1FA7-404C-A326-2996F86A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6DD04E-3808-4F44-B9AE-633F27F1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94EB9B4-1D28-44FF-8DD1-79754D1F5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27BDA8-BC7B-4CA6-919D-ACD6E9326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01DB1B-FDB7-44D1-9573-37776C12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6430D00-403A-4E47-BA3D-4613CB7D5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5.jpeg" /><Relationship Id="rId4" Type="http://schemas.openxmlformats.org/officeDocument/2006/relationships/image" Target="../media/image5.png" /><Relationship Id="rId5" Type="http://schemas.openxmlformats.org/officeDocument/2006/relationships/image" Target="../media/image36.jpeg" /><Relationship Id="rId6" Type="http://schemas.openxmlformats.org/officeDocument/2006/relationships/image" Target="../media/image2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9.png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8.xml" /><Relationship Id="rId5" Type="http://schemas.openxmlformats.org/officeDocument/2006/relationships/diagramData" Target="../diagrams/data8.xml" /><Relationship Id="rId6" Type="http://schemas.openxmlformats.org/officeDocument/2006/relationships/diagramLayout" Target="../diagrams/layout8.xml" /><Relationship Id="rId7" Type="http://schemas.openxmlformats.org/officeDocument/2006/relationships/diagramQuickStyle" Target="../diagrams/quickStyle8.xml" /><Relationship Id="rId8" Type="http://schemas.openxmlformats.org/officeDocument/2006/relationships/diagramColors" Target="../diagrams/colors8.xml" /><Relationship Id="rId9" Type="http://schemas.openxmlformats.org/officeDocument/2006/relationships/image" Target="../media/image3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9.xml" /><Relationship Id="rId5" Type="http://schemas.openxmlformats.org/officeDocument/2006/relationships/diagramData" Target="../diagrams/data9.xml" /><Relationship Id="rId6" Type="http://schemas.openxmlformats.org/officeDocument/2006/relationships/diagramLayout" Target="../diagrams/layout9.xml" /><Relationship Id="rId7" Type="http://schemas.openxmlformats.org/officeDocument/2006/relationships/diagramQuickStyle" Target="../diagrams/quickStyle9.xml" /><Relationship Id="rId8" Type="http://schemas.openxmlformats.org/officeDocument/2006/relationships/diagramColors" Target="../diagrams/colors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png" /><Relationship Id="rId7" Type="http://schemas.openxmlformats.org/officeDocument/2006/relationships/image" Target="../media/image34.jpeg" /><Relationship Id="rId8" Type="http://schemas.openxmlformats.org/officeDocument/2006/relationships/image" Target="../media/image4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png" /><Relationship Id="rId7" Type="http://schemas.openxmlformats.org/officeDocument/2006/relationships/image" Target="../media/image4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5.jpeg" /><Relationship Id="rId11" Type="http://schemas.openxmlformats.org/officeDocument/2006/relationships/image" Target="../media/image56.jpeg" /><Relationship Id="rId12" Type="http://schemas.openxmlformats.org/officeDocument/2006/relationships/image" Target="../media/image57.jpeg" /><Relationship Id="rId13" Type="http://schemas.openxmlformats.org/officeDocument/2006/relationships/image" Target="../media/image58.jpeg" /><Relationship Id="rId2" Type="http://schemas.openxmlformats.org/officeDocument/2006/relationships/image" Target="../media/image52.jpeg" /><Relationship Id="rId3" Type="http://schemas.microsoft.com/office/2007/relationships/diagramDrawing" Target="../diagrams/drawing10.xml" /><Relationship Id="rId4" Type="http://schemas.openxmlformats.org/officeDocument/2006/relationships/diagramData" Target="../diagrams/data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diagramColors" Target="../diagrams/colors10.xml" /><Relationship Id="rId8" Type="http://schemas.openxmlformats.org/officeDocument/2006/relationships/image" Target="../media/image53.jpeg" /><Relationship Id="rId9" Type="http://schemas.openxmlformats.org/officeDocument/2006/relationships/image" Target="../media/image5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Relationship Id="rId6" Type="http://schemas.openxmlformats.org/officeDocument/2006/relationships/image" Target="../media/image61.jpeg" /><Relationship Id="rId7" Type="http://schemas.openxmlformats.org/officeDocument/2006/relationships/image" Target="../media/image6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.png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6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Data" Target="../diagrams/data3.xml" /><Relationship Id="rId11" Type="http://schemas.openxmlformats.org/officeDocument/2006/relationships/diagramLayout" Target="../diagrams/layout3.xml" /><Relationship Id="rId12" Type="http://schemas.openxmlformats.org/officeDocument/2006/relationships/diagramQuickStyle" Target="../diagrams/quickStyle3.xml" /><Relationship Id="rId13" Type="http://schemas.openxmlformats.org/officeDocument/2006/relationships/diagramColors" Target="../diagrams/colors3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Relationship Id="rId9" Type="http://schemas.microsoft.com/office/2007/relationships/diagramDrawing" Target="../diagrams/drawing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4.xml" /><Relationship Id="rId5" Type="http://schemas.openxmlformats.org/officeDocument/2006/relationships/diagramData" Target="../diagrams/data4.xml" /><Relationship Id="rId6" Type="http://schemas.openxmlformats.org/officeDocument/2006/relationships/diagramLayout" Target="../diagrams/layout4.xml" /><Relationship Id="rId7" Type="http://schemas.openxmlformats.org/officeDocument/2006/relationships/diagramQuickStyle" Target="../diagrams/quickStyle4.xml" /><Relationship Id="rId8" Type="http://schemas.openxmlformats.org/officeDocument/2006/relationships/diagramColors" Target="../diagrams/colors4.xml" /><Relationship Id="rId9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jpeg" /><Relationship Id="rId11" Type="http://schemas.openxmlformats.org/officeDocument/2006/relationships/image" Target="../media/image9.jpeg" /><Relationship Id="rId12" Type="http://schemas.openxmlformats.org/officeDocument/2006/relationships/image" Target="../media/image10.jpeg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5.xml" /><Relationship Id="rId5" Type="http://schemas.openxmlformats.org/officeDocument/2006/relationships/diagramData" Target="../diagrams/data5.xml" /><Relationship Id="rId6" Type="http://schemas.openxmlformats.org/officeDocument/2006/relationships/diagramLayout" Target="../diagrams/layout5.xml" /><Relationship Id="rId7" Type="http://schemas.openxmlformats.org/officeDocument/2006/relationships/diagramQuickStyle" Target="../diagrams/quickStyle5.xml" /><Relationship Id="rId8" Type="http://schemas.openxmlformats.org/officeDocument/2006/relationships/diagramColors" Target="../diagrams/colors5.xml" /><Relationship Id="rId9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png" /><Relationship Id="rId11" Type="http://schemas.openxmlformats.org/officeDocument/2006/relationships/hyperlink" Target="http://detsad57.ucoz.ru/_tbkp/informacija_o_dostupnoj_srede.pdf" TargetMode="External" /><Relationship Id="rId12" Type="http://schemas.openxmlformats.org/officeDocument/2006/relationships/image" Target="../media/image14.png" /><Relationship Id="rId13" Type="http://schemas.openxmlformats.org/officeDocument/2006/relationships/image" Target="../media/image15.png" /><Relationship Id="rId14" Type="http://schemas.openxmlformats.org/officeDocument/2006/relationships/image" Target="../media/image16.png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microsoft.com/office/2007/relationships/diagramDrawing" Target="../diagrams/drawing6.xml" /><Relationship Id="rId5" Type="http://schemas.openxmlformats.org/officeDocument/2006/relationships/diagramData" Target="../diagrams/data6.xml" /><Relationship Id="rId6" Type="http://schemas.openxmlformats.org/officeDocument/2006/relationships/diagramLayout" Target="../diagrams/layout6.xml" /><Relationship Id="rId7" Type="http://schemas.openxmlformats.org/officeDocument/2006/relationships/diagramQuickStyle" Target="../diagrams/quickStyle6.xml" /><Relationship Id="rId8" Type="http://schemas.openxmlformats.org/officeDocument/2006/relationships/diagramColors" Target="../diagrams/colors6.xml" /><Relationship Id="rId9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8.jpeg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microsoft.com/office/2007/relationships/diagramDrawing" Target="../diagrams/drawing7.xml" /><Relationship Id="rId5" Type="http://schemas.openxmlformats.org/officeDocument/2006/relationships/diagramData" Target="../diagrams/data7.xml" /><Relationship Id="rId6" Type="http://schemas.openxmlformats.org/officeDocument/2006/relationships/diagramLayout" Target="../diagrams/layout7.xml" /><Relationship Id="rId7" Type="http://schemas.openxmlformats.org/officeDocument/2006/relationships/diagramQuickStyle" Target="../diagrams/quickStyle7.xml" /><Relationship Id="rId8" Type="http://schemas.openxmlformats.org/officeDocument/2006/relationships/diagramColors" Target="../diagrams/colors7.xml" /><Relationship Id="rId9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jpeg" /><Relationship Id="rId11" Type="http://schemas.openxmlformats.org/officeDocument/2006/relationships/image" Target="../media/image26.jpeg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5.png" /><Relationship Id="rId5" Type="http://schemas.openxmlformats.org/officeDocument/2006/relationships/image" Target="../media/image20.jpeg" /><Relationship Id="rId6" Type="http://schemas.openxmlformats.org/officeDocument/2006/relationships/image" Target="../media/image21.pn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Relationship Id="rId9" Type="http://schemas.openxmlformats.org/officeDocument/2006/relationships/image" Target="../media/image2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png" /><Relationship Id="rId7" Type="http://schemas.openxmlformats.org/officeDocument/2006/relationships/image" Target="../media/image32.png" /><Relationship Id="rId8" Type="http://schemas.openxmlformats.org/officeDocument/2006/relationships/image" Target="../media/image33.png" /><Relationship Id="rId9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b="10846"/>
          <a:stretch>
            <a:fillRect/>
          </a:stretch>
        </p:blipFill>
        <p:spPr>
          <a:xfrm>
            <a:off x="0" y="5473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01368" y="0"/>
            <a:ext cx="2265528" cy="18158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367E8-B0E2-4D00-89C4-0CCDA6513F70}"/>
              </a:ext>
            </a:extLst>
          </p:cNvPr>
          <p:cNvSpPr/>
          <p:nvPr/>
        </p:nvSpPr>
        <p:spPr>
          <a:xfrm>
            <a:off x="1555844" y="64820"/>
            <a:ext cx="872091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         «Центр развития ребёнка – детский сад № 57 «Аленушка» </a:t>
            </a:r>
            <a:b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города Рубцовска Алтайского края</a:t>
            </a:r>
            <a:endParaRPr lang="ru-RU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5BEFD4-DD63-4D58-898C-3374F1B271D7}"/>
              </a:ext>
            </a:extLst>
          </p:cNvPr>
          <p:cNvSpPr/>
          <p:nvPr/>
        </p:nvSpPr>
        <p:spPr>
          <a:xfrm>
            <a:off x="5808256" y="2528644"/>
            <a:ext cx="604596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800" b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«Равные среди равных» </a:t>
            </a:r>
          </a:p>
          <a:p>
            <a:pPr algn="ctr"/>
            <a:r>
              <a:rPr lang="ru-RU" sz="2000" b="1" smtClean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адаптивной образовательной среды для детей с ограниченными возможностями здоровья для получения доступного качественного образования</a:t>
            </a:r>
            <a:endParaRPr lang="ru-RU" sz="2000" b="1">
              <a:ln w="0">
                <a:solidFill>
                  <a:schemeClr val="accent1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1" y="1595442"/>
            <a:ext cx="5954974" cy="4466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90143" y="4602652"/>
            <a:ext cx="5882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lvl="0"/>
            <a:endParaRPr lang="ru-RU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Представляет опыт работы: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Быстрянцева Елена Викторовна,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10337094" y="21725"/>
            <a:ext cx="1741174" cy="13955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2638568" y="64746"/>
            <a:ext cx="7201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ДОСТУПНАЯ СРЕДА ДОУ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7E346B-144A-4C3B-877C-E46C8C06B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>
            <a:fillRect/>
          </a:stretch>
        </p:blipFill>
        <p:spPr>
          <a:xfrm>
            <a:off x="27976" y="4850793"/>
            <a:ext cx="3079502" cy="1783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3033" y="62648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r="7846" b="11895"/>
          <a:stretch>
            <a:fillRect/>
          </a:stretch>
        </p:blipFill>
        <p:spPr>
          <a:xfrm>
            <a:off x="427474" y="733486"/>
            <a:ext cx="5583057" cy="3415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13421" r="13939" b="13556"/>
          <a:stretch>
            <a:fillRect/>
          </a:stretch>
        </p:blipFill>
        <p:spPr>
          <a:xfrm>
            <a:off x="5701494" y="2125861"/>
            <a:ext cx="5650090" cy="3851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19002" y="4149133"/>
            <a:ext cx="2653494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</a:rPr>
              <a:t>Офтальмотренажёры на разной высоте</a:t>
            </a:r>
            <a:endParaRPr lang="ru-RU" sz="16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1023582" y="38783"/>
            <a:ext cx="936236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Психолого-педагогический консилиум ДОУ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301EB579-B2FF-4711-A8CB-CDF04D1F7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855183"/>
              </p:ext>
            </p:extLst>
          </p:nvPr>
        </p:nvGraphicFramePr>
        <p:xfrm>
          <a:off x="756340" y="637086"/>
          <a:ext cx="10550769" cy="6220914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F177B59-B067-46CD-8300-FCAEC8A763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8" y="711224"/>
            <a:ext cx="2992479" cy="4456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074" y="2939420"/>
            <a:ext cx="276932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14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Индивидуальное занятие с учителем-логопедом  </a:t>
            </a:r>
            <a:endParaRPr lang="ru-RU" sz="1400" b="1">
              <a:solidFill>
                <a:prstClr val="black"/>
              </a:solidFill>
              <a:highlight>
                <a:srgbClr val="99FF6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5377" y="5785689"/>
            <a:ext cx="234741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endParaRPr lang="ru-RU" sz="1400" b="1">
              <a:solidFill>
                <a:prstClr val="black"/>
              </a:solidFill>
              <a:highlight>
                <a:srgbClr val="99FF66"/>
              </a:highligh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Подгрупповое  </a:t>
            </a:r>
            <a:r>
              <a:rPr lang="ru-RU" sz="1400" b="1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занятие </a:t>
            </a:r>
            <a:endParaRPr lang="ru-RU" sz="1400" b="1" smtClean="0">
              <a:solidFill>
                <a:prstClr val="black"/>
              </a:solidFill>
              <a:highlight>
                <a:srgbClr val="99FF6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с педагогом-психологом </a:t>
            </a:r>
            <a:endParaRPr lang="ru-RU" sz="1400" b="1">
              <a:solidFill>
                <a:prstClr val="black"/>
              </a:solidFill>
              <a:highlight>
                <a:srgbClr val="99FF66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1847" y="4134383"/>
            <a:ext cx="3483493" cy="20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81888" y="64746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1078173" y="64746"/>
            <a:ext cx="876186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err="1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err="1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ихолого-педагогическое </a:t>
            </a:r>
            <a:r>
              <a:rPr lang="ru-RU" sz="28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сопровождение участников  образовательного процесса ДОУ </a:t>
            </a:r>
            <a:endParaRPr lang="ru-RU" sz="2800" smtClean="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0589356"/>
              </p:ext>
            </p:extLst>
          </p:nvPr>
        </p:nvGraphicFramePr>
        <p:xfrm>
          <a:off x="6387152" y="1413816"/>
          <a:ext cx="5429527" cy="511396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8365" y="2759736"/>
            <a:ext cx="5909480" cy="21017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/>
          </a:lstStyle>
          <a:p>
            <a:pPr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ребенка:</a:t>
            </a:r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Изучение медицинской карты, диагноза.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Собеседование с родителями для выявления особенностей развития ребенка.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Индивидуальное обследование ребенка (наблюдение за его поведением на занятиях во время режимных моментов, диагностика познавательных процессов эмоционально-волевой сферы).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Взаимодействие с медицинским и педагогическим персоналом.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и составление индивидуального маршрута психолого-педагогического сопровождения ребенка в ходе работы психолого-медико-педагогического консилиума (ПМПк).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Индивидуальная работа с каждым ребенком, реализующая цели и задачи индивидуального маршрута.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6DC685-8152-4450-8B93-1F2E114B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137B0D-01D8-4664-8B15-A78EE486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12434" r="13184" b="11793"/>
          <a:stretch>
            <a:fillRect/>
          </a:stretch>
        </p:blipFill>
        <p:spPr>
          <a:xfrm>
            <a:off x="467970" y="942493"/>
            <a:ext cx="3496124" cy="267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507B3A-538E-4427-9525-FC786A0F9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 b="11792"/>
          <a:stretch>
            <a:fillRect/>
          </a:stretch>
        </p:blipFill>
        <p:spPr>
          <a:xfrm>
            <a:off x="723021" y="4106148"/>
            <a:ext cx="4381500" cy="250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C56E384-4DEE-4828-9A29-0D442CA9A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12221"/>
          <a:stretch>
            <a:fillRect/>
          </a:stretch>
        </p:blipFill>
        <p:spPr>
          <a:xfrm>
            <a:off x="7296095" y="4230048"/>
            <a:ext cx="4381500" cy="250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B384F2F-478D-4F37-938C-1A559179A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696" y="1315847"/>
            <a:ext cx="3911400" cy="582840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60BC6D-6968-4647-B7DC-F989C9A484EF}"/>
              </a:ext>
            </a:extLst>
          </p:cNvPr>
          <p:cNvSpPr/>
          <p:nvPr/>
        </p:nvSpPr>
        <p:spPr>
          <a:xfrm>
            <a:off x="4347952" y="4207001"/>
            <a:ext cx="348762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Танцевальный кружок «Каблучок»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9E38E2C-769D-432A-9F41-BB0BFD7177AC}"/>
              </a:ext>
            </a:extLst>
          </p:cNvPr>
          <p:cNvSpPr/>
          <p:nvPr/>
        </p:nvSpPr>
        <p:spPr>
          <a:xfrm>
            <a:off x="1080839" y="6374702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Вокальный кружок «Колокольчик»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529315B-780D-436D-8E91-6F69065A295C}"/>
              </a:ext>
            </a:extLst>
          </p:cNvPr>
          <p:cNvSpPr/>
          <p:nvPr/>
        </p:nvSpPr>
        <p:spPr>
          <a:xfrm>
            <a:off x="1004290" y="3328954"/>
            <a:ext cx="242348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Экологический кружок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«Юный эколог»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F95E65F-CB50-4047-B69A-28620633E67E}"/>
              </a:ext>
            </a:extLst>
          </p:cNvPr>
          <p:cNvSpPr/>
          <p:nvPr/>
        </p:nvSpPr>
        <p:spPr>
          <a:xfrm>
            <a:off x="9212417" y="6271933"/>
            <a:ext cx="293503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Кружок коррекции речи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 «Речецветик» (в подгруппах)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7D1D6C2-6DA8-4C54-BED5-BE68B4431ABF}"/>
              </a:ext>
            </a:extLst>
          </p:cNvPr>
          <p:cNvSpPr/>
          <p:nvPr/>
        </p:nvSpPr>
        <p:spPr>
          <a:xfrm>
            <a:off x="7752051" y="3402940"/>
            <a:ext cx="382252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Кружок развития психических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процессов «Развивай-ка»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10807453" y="0"/>
            <a:ext cx="1447347" cy="11600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27E82FE-F263-4272-8F20-682266595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096" y="847385"/>
            <a:ext cx="3488431" cy="5202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251" y="-72990"/>
            <a:ext cx="1050720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обеспечения разностороннего развития и выявления способностей у детей (в том числе с ОВЗ) создана сеть дополнительных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36493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287662" y="0"/>
            <a:ext cx="1054971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с ОВЗ и их родители (законные представители) активно принимают участие в городских и краевых  природоохранных акциях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CC715B9-2C6A-464F-AA34-9E991662E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7" y="1413699"/>
            <a:ext cx="2844599" cy="379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CCE7394-DB38-44B5-9C94-2411F38EB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71" y="888789"/>
            <a:ext cx="4729776" cy="2660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FAD7887-0ACA-43F7-BCBB-E04E48A10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20" y="3754201"/>
            <a:ext cx="3082876" cy="279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7691124-979D-42EA-9256-1B233EA4E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30" y="2129050"/>
            <a:ext cx="3005810" cy="400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6629" y="5206497"/>
            <a:ext cx="242425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«Сохраним Планету»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7825" y="3310098"/>
            <a:ext cx="309533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«Ёлочка – живая иголочка»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7660" y="6361962"/>
            <a:ext cx="359399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«Сдай батарейку – спаси ёжика»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96494" y="6081856"/>
            <a:ext cx="179850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«Дерево добра»</a:t>
            </a:r>
          </a:p>
        </p:txBody>
      </p:sp>
    </p:spTree>
    <p:extLst>
      <p:ext uri="{BB962C8B-B14F-4D97-AF65-F5344CB8AC3E}">
        <p14:creationId xmlns:p14="http://schemas.microsoft.com/office/powerpoint/2010/main" val="393497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533322" y="0"/>
            <a:ext cx="1054971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дети с ОВЗ в возрасте от 3-х до 7 лет вовлекаются </a:t>
            </a:r>
            <a:endParaRPr lang="ru-RU" sz="2800" smtClean="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массовые мероприятия </a:t>
            </a:r>
            <a:endParaRPr lang="ru-RU" sz="2800" smtClean="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7" y="958755"/>
            <a:ext cx="3489278" cy="2616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69256" y="3616846"/>
            <a:ext cx="302525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Городской фестиваль творчества  детей с ОВЗ «Сделаем мир добрее», </a:t>
            </a:r>
            <a:r>
              <a:rPr lang="ru-RU" b="1" smtClean="0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5685727-41BD-4D91-B83C-569F1CFCD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10708" b="8458"/>
          <a:stretch>
            <a:fillRect/>
          </a:stretch>
        </p:blipFill>
        <p:spPr>
          <a:xfrm>
            <a:off x="4728851" y="1719404"/>
            <a:ext cx="3524194" cy="2770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964674" y="4464091"/>
            <a:ext cx="305254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Участие в городском спортивном конкурсе «Папа, мама, я – спортивная </a:t>
            </a:r>
            <a:r>
              <a:rPr lang="ru-RU" b="1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семья 2020</a:t>
            </a:r>
            <a:r>
              <a:rPr lang="ru-RU" sz="1400" b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>
              <a:solidFill>
                <a:prstClr val="black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21F8F4F-19B5-4C49-9495-4A357787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58" y="2672489"/>
            <a:ext cx="3092847" cy="2319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887387" y="5064202"/>
            <a:ext cx="290697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b="1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Краевой конкурс</a:t>
            </a:r>
          </a:p>
          <a:p>
            <a:pPr lvl="0" algn="ctr"/>
            <a:r>
              <a:rPr lang="ru-RU" b="1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«Юные исследователи Алтая - 2021</a:t>
            </a:r>
            <a:r>
              <a:rPr lang="ru-RU" sz="1400" b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>
              <a:solidFill>
                <a:prstClr val="black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2" descr="https://ds04.infourok.ru/uploads/ex/0641/0003ea58-ecc3f0ae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713" r="2382" b="3546"/>
          <a:stretch>
            <a:fillRect/>
          </a:stretch>
        </p:blipFill>
        <p:spPr bwMode="auto">
          <a:xfrm>
            <a:off x="0" y="0"/>
            <a:ext cx="12313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8AFB219-561C-49DF-9C06-DD0A5A565023}"/>
              </a:ext>
            </a:extLst>
          </p:cNvPr>
          <p:cNvGraphicFramePr/>
          <p:nvPr>
            <p:extLst/>
          </p:nvPr>
        </p:nvGraphicFramePr>
        <p:xfrm>
          <a:off x="1862636" y="792885"/>
          <a:ext cx="8128000" cy="5418667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581E89-0F62-47A8-B958-578758DD1BAF}"/>
              </a:ext>
            </a:extLst>
          </p:cNvPr>
          <p:cNvSpPr txBox="1"/>
          <p:nvPr/>
        </p:nvSpPr>
        <p:spPr>
          <a:xfrm>
            <a:off x="4720673" y="2305615"/>
            <a:ext cx="2142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 у детей дошкольного возраста через организацию: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2D9F3E6-6E46-4037-9731-4FC50DCCE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33" y="178441"/>
            <a:ext cx="2995692" cy="224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897830C-E167-471A-834D-2CF965382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7" y="2159125"/>
            <a:ext cx="2790661" cy="2092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CF14CF6-16CB-4F3E-BB5C-11E5F3E58FDF}"/>
              </a:ext>
            </a:extLst>
          </p:cNvPr>
          <p:cNvSpPr/>
          <p:nvPr/>
        </p:nvSpPr>
        <p:spPr>
          <a:xfrm>
            <a:off x="1185369" y="94560"/>
            <a:ext cx="335784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Экологическая акция «Птичья столовая»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C3440A7-0C6B-4BAD-936E-9A5FA03B8420}"/>
              </a:ext>
            </a:extLst>
          </p:cNvPr>
          <p:cNvSpPr/>
          <p:nvPr/>
        </p:nvSpPr>
        <p:spPr>
          <a:xfrm>
            <a:off x="173955" y="4046010"/>
            <a:ext cx="308302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140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Экопрогулка «Сбор семян бархатцев»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2CF9728-A699-437A-8C88-E4DC0B6123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52" y="1424838"/>
            <a:ext cx="1716567" cy="228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6BB38D3-0025-4AEF-913A-BEC5FE924E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41" y="4306151"/>
            <a:ext cx="1761016" cy="2348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D49B6B8-19C2-4FD5-801C-848E4B3563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4" y="4827724"/>
            <a:ext cx="2455853" cy="1841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2ACAC24-95DB-4EAD-9931-8CBD62F588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b="25957"/>
          <a:stretch>
            <a:fillRect/>
          </a:stretch>
        </p:blipFill>
        <p:spPr>
          <a:xfrm>
            <a:off x="1020928" y="4432789"/>
            <a:ext cx="2142064" cy="223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A7CF35-0EE4-4186-A2EF-9E562E95A3B9}"/>
              </a:ext>
            </a:extLst>
          </p:cNvPr>
          <p:cNvSpPr txBox="1"/>
          <p:nvPr/>
        </p:nvSpPr>
        <p:spPr>
          <a:xfrm>
            <a:off x="1154034" y="6369555"/>
            <a:ext cx="2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4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DAB784-F1F2-466E-A156-89F68D215B67}"/>
              </a:ext>
            </a:extLst>
          </p:cNvPr>
          <p:cNvSpPr txBox="1"/>
          <p:nvPr/>
        </p:nvSpPr>
        <p:spPr>
          <a:xfrm>
            <a:off x="4965246" y="6302201"/>
            <a:ext cx="281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Весенняя неделя добра «Каждой пичужке свой дом»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E45B3EC-6951-4E18-AD44-4CCFFDF4DECF}"/>
              </a:ext>
            </a:extLst>
          </p:cNvPr>
          <p:cNvSpPr txBox="1"/>
          <p:nvPr/>
        </p:nvSpPr>
        <p:spPr>
          <a:xfrm>
            <a:off x="9729273" y="3714345"/>
            <a:ext cx="243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Наблюдение за животными в экоблоке «Муравейник»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399A92-A75E-4C43-90D5-97B77F604064}"/>
              </a:ext>
            </a:extLst>
          </p:cNvPr>
          <p:cNvSpPr txBox="1"/>
          <p:nvPr/>
        </p:nvSpPr>
        <p:spPr>
          <a:xfrm>
            <a:off x="9343720" y="6448309"/>
            <a:ext cx="210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4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Огород на окне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6843" y="174560"/>
            <a:ext cx="754087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R="215900" algn="ctr"/>
            <a:r>
              <a:rPr lang="ru-RU" sz="200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Приоритетное направление ДОУ</a:t>
            </a:r>
            <a:endParaRPr lang="ru-RU" sz="200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5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" b="19897"/>
          <a:stretch>
            <a:fillRect/>
          </a:stretch>
        </p:blipFill>
        <p:spPr>
          <a:xfrm>
            <a:off x="17128" y="0"/>
            <a:ext cx="1215774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01368" y="0"/>
            <a:ext cx="2265528" cy="18158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367E8-B0E2-4D00-89C4-0CCDA6513F70}"/>
              </a:ext>
            </a:extLst>
          </p:cNvPr>
          <p:cNvSpPr/>
          <p:nvPr/>
        </p:nvSpPr>
        <p:spPr>
          <a:xfrm>
            <a:off x="1354540" y="0"/>
            <a:ext cx="87209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err="1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Анималотерапия и экотеропия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AF450A-B5C1-4C41-82D3-E26F8DE2A06E}"/>
              </a:ext>
            </a:extLst>
          </p:cNvPr>
          <p:cNvSpPr/>
          <p:nvPr/>
        </p:nvSpPr>
        <p:spPr>
          <a:xfrm>
            <a:off x="229736" y="905232"/>
            <a:ext cx="103745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spcBef>
                <a:spcPct val="0"/>
              </a:spcBef>
              <a:defRPr/>
            </a:pPr>
            <a:endParaRPr 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8" y="731948"/>
            <a:ext cx="3969211" cy="2976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16051"/>
          <a:stretch>
            <a:fillRect/>
          </a:stretch>
        </p:blipFill>
        <p:spPr>
          <a:xfrm>
            <a:off x="5662562" y="605784"/>
            <a:ext cx="4305548" cy="3818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12737" b="9851"/>
          <a:stretch>
            <a:fillRect/>
          </a:stretch>
        </p:blipFill>
        <p:spPr>
          <a:xfrm>
            <a:off x="1548575" y="3486077"/>
            <a:ext cx="5466375" cy="338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61" y="3093595"/>
            <a:ext cx="2823304" cy="376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860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" b="19897"/>
          <a:stretch>
            <a:fillRect/>
          </a:stretch>
        </p:blipFill>
        <p:spPr>
          <a:xfrm>
            <a:off x="17128" y="0"/>
            <a:ext cx="1215774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01368" y="0"/>
            <a:ext cx="2265528" cy="18158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367E8-B0E2-4D00-89C4-0CCDA6513F70}"/>
              </a:ext>
            </a:extLst>
          </p:cNvPr>
          <p:cNvSpPr/>
          <p:nvPr/>
        </p:nvSpPr>
        <p:spPr>
          <a:xfrm>
            <a:off x="1354540" y="0"/>
            <a:ext cx="87209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Слагаемые успеха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AF450A-B5C1-4C41-82D3-E26F8DE2A06E}"/>
              </a:ext>
            </a:extLst>
          </p:cNvPr>
          <p:cNvSpPr/>
          <p:nvPr/>
        </p:nvSpPr>
        <p:spPr>
          <a:xfrm>
            <a:off x="229736" y="905232"/>
            <a:ext cx="103745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spcBef>
                <a:spcPct val="0"/>
              </a:spcBef>
              <a:defRPr/>
            </a:pP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68934"/>
              </p:ext>
            </p:extLst>
          </p:nvPr>
        </p:nvGraphicFramePr>
        <p:xfrm>
          <a:off x="884260" y="1269242"/>
          <a:ext cx="9661478" cy="3522269"/>
        </p:xfrm>
        <a:graphic>
          <a:graphicData uri="http://schemas.openxmlformats.org/drawingml/2006/table">
            <a:tbl>
              <a:tblPr/>
              <a:tblGrid>
                <a:gridCol w="5360188"/>
                <a:gridCol w="4301290"/>
              </a:tblGrid>
              <a:tr h="27295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 i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Основные </a:t>
                      </a:r>
                      <a:r>
                        <a:rPr lang="ru-RU" sz="1800" b="1" i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800" b="1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 i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Слагаемые успеха</a:t>
                      </a:r>
                      <a:endParaRPr lang="ru-RU" sz="18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Показатель удовлетворённости родителей работой персонала ДОУ – 98,2 %.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Поддерживается связь с выпускниками, проводятся встречи и совместные праздники.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Родители участвуют  в повседневной жизни детей в ДОУ.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Лёгкая и средняя адаптация у детей с ОВЗ.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Эмоциональное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благополучие: у нас дети не плачут! Им некогда грустить</a:t>
                      </a: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ct val="0"/>
                        </a:spcAft>
                        <a:buFontTx/>
                        <a:buChar char="-"/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Квалифицированный персонал, любящий детей и понимающий их;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Благоприятный психологический микроклимат в группах;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Насыщенность развивающей предметной среды;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Программы индивидуального сопровождения каждого ребёнка.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4990" y="645561"/>
            <a:ext cx="6855466" cy="40536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Успех – это когда дети идут в детский сад с радостью!</a:t>
            </a:r>
            <a:endParaRPr lang="ru-RU" sz="2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9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" b="19897"/>
          <a:stretch>
            <a:fillRect/>
          </a:stretch>
        </p:blipFill>
        <p:spPr>
          <a:xfrm>
            <a:off x="17128" y="0"/>
            <a:ext cx="1215774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01368" y="0"/>
            <a:ext cx="2265528" cy="18158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367E8-B0E2-4D00-89C4-0CCDA6513F70}"/>
              </a:ext>
            </a:extLst>
          </p:cNvPr>
          <p:cNvSpPr/>
          <p:nvPr/>
        </p:nvSpPr>
        <p:spPr>
          <a:xfrm>
            <a:off x="1354540" y="0"/>
            <a:ext cx="87209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Слагаемые успеха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AF450A-B5C1-4C41-82D3-E26F8DE2A06E}"/>
              </a:ext>
            </a:extLst>
          </p:cNvPr>
          <p:cNvSpPr/>
          <p:nvPr/>
        </p:nvSpPr>
        <p:spPr>
          <a:xfrm>
            <a:off x="229736" y="905232"/>
            <a:ext cx="103745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spcBef>
                <a:spcPct val="0"/>
              </a:spcBef>
              <a:defRPr/>
            </a:pP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819" y="819060"/>
            <a:ext cx="8808245" cy="40536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indent="449580">
              <a:lnSpc>
                <a:spcPct val="107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Успех – это доверие родителей и востребованность услуг детского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сада!</a:t>
            </a:r>
            <a:endParaRPr lang="ru-RU" sz="20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05771"/>
              </p:ext>
            </p:extLst>
          </p:nvPr>
        </p:nvGraphicFramePr>
        <p:xfrm>
          <a:off x="1354540" y="1391514"/>
          <a:ext cx="8612615" cy="4505051"/>
        </p:xfrm>
        <a:graphic>
          <a:graphicData uri="http://schemas.openxmlformats.org/drawingml/2006/table">
            <a:tbl>
              <a:tblPr/>
              <a:tblGrid>
                <a:gridCol w="4778078"/>
                <a:gridCol w="3834537"/>
              </a:tblGrid>
              <a:tr h="26322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 i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Основные </a:t>
                      </a:r>
                      <a:r>
                        <a:rPr lang="ru-RU" sz="1800" b="1" i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 i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Слагаемые успеха</a:t>
                      </a:r>
                      <a:endParaRPr lang="ru-RU" sz="1800" b="1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28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Качество услуг ДОУ оценивают как высокое более 98 % родителей;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по результатам независимой оценки качества ДОУ является одним из лидеров образовательной системы города Рубцовска;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Кружковой и студийной работой охвачено </a:t>
                      </a: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148 детей, из них детей с</a:t>
                      </a:r>
                      <a:r>
                        <a:rPr lang="ru-RU" sz="1800" b="1" baseline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ОВЗ – 39 человек (26 % от общего количества)</a:t>
                      </a: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Детский сад – Лауреат Краевого конкурса «Детский сад Алтая», 2019;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включение в краевой реестр консультативных центров в рамках регионального проекта «Поддержка семей, имеющих детей», 2020 г.;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-Открытость ДОУ для родителей;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Консультативные пункты, оказывающие помощь по актуальным направлениям развития;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Заинтересованность коллектива в сотрудничестве с семьями воспитанников.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Привлечение родителей к мероприятиям по контролю деятельности ДОУ.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Периодические творческие отчёты, демонстрирующие результативность работы с детьми.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7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-17318" y="0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2638568" y="64746"/>
            <a:ext cx="7201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Контингент воспитанников ДОУ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9989958"/>
              </p:ext>
            </p:extLst>
          </p:nvPr>
        </p:nvGraphicFramePr>
        <p:xfrm>
          <a:off x="445364" y="818866"/>
          <a:ext cx="7502011" cy="472712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7E346B-144A-4C3B-877C-E46C8C06B2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>
            <a:fillRect/>
          </a:stretch>
        </p:blipFill>
        <p:spPr>
          <a:xfrm>
            <a:off x="0" y="4720686"/>
            <a:ext cx="3702752" cy="2144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7680" y="3837447"/>
            <a:ext cx="366401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" b="19897"/>
          <a:stretch>
            <a:fillRect/>
          </a:stretch>
        </p:blipFill>
        <p:spPr>
          <a:xfrm>
            <a:off x="0" y="0"/>
            <a:ext cx="1215774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01368" y="0"/>
            <a:ext cx="2265528" cy="18158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367E8-B0E2-4D00-89C4-0CCDA6513F70}"/>
              </a:ext>
            </a:extLst>
          </p:cNvPr>
          <p:cNvSpPr/>
          <p:nvPr/>
        </p:nvSpPr>
        <p:spPr>
          <a:xfrm>
            <a:off x="1354540" y="0"/>
            <a:ext cx="87209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6930" y="20649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r>
              <a:rPr lang="ru-RU" sz="1200" i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Каждому ребенку нужен мир, где можно смеяться, танцевать, петь, учиться, жить в мире и быть счастливым. </a:t>
            </a:r>
            <a:endParaRPr lang="ru-RU" sz="2400" b="1" i="1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r>
              <a:rPr lang="ru-RU" sz="2400" i="1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i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(</a:t>
            </a:r>
            <a:r>
              <a:rPr lang="ru-RU" sz="2400" i="1" err="1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Малала Юсуфзай)</a:t>
            </a:r>
            <a:endParaRPr lang="ru-RU" sz="24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65" y="1624084"/>
            <a:ext cx="6975804" cy="5129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64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-17318" y="0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831106" y="211808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2638568" y="64746"/>
            <a:ext cx="7201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Контингент воспитанников ДОУ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1870021"/>
              </p:ext>
            </p:extLst>
          </p:nvPr>
        </p:nvGraphicFramePr>
        <p:xfrm>
          <a:off x="256160" y="723577"/>
          <a:ext cx="6874349" cy="4781015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71583489"/>
              </p:ext>
            </p:extLst>
          </p:nvPr>
        </p:nvGraphicFramePr>
        <p:xfrm>
          <a:off x="7403987" y="2723719"/>
          <a:ext cx="4705771" cy="4134281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3728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-17318" y="0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1023582" y="38783"/>
            <a:ext cx="9362364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Нормативно-правовое </a:t>
            </a: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(локальные акты)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EBDB7480-6B26-49E1-88FA-F03A6D6B7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48306"/>
              </p:ext>
            </p:extLst>
          </p:nvPr>
        </p:nvGraphicFramePr>
        <p:xfrm>
          <a:off x="2257946" y="1094475"/>
          <a:ext cx="8128000" cy="54186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7E346B-144A-4C3B-877C-E46C8C06B2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>
            <a:fillRect/>
          </a:stretch>
        </p:blipFill>
        <p:spPr>
          <a:xfrm>
            <a:off x="0" y="4305328"/>
            <a:ext cx="3211738" cy="18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-17318" y="3448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1078173" y="64746"/>
            <a:ext cx="876186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Организационно-методическое обеспечение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48766919"/>
              </p:ext>
            </p:extLst>
          </p:nvPr>
        </p:nvGraphicFramePr>
        <p:xfrm>
          <a:off x="2213055" y="895544"/>
          <a:ext cx="7383439" cy="507380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929989-5C39-41D7-9D3B-23706A769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18" y="710819"/>
            <a:ext cx="1523027" cy="20030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81AE769-4370-4919-B4E6-399760987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779" y="2053743"/>
            <a:ext cx="1580745" cy="22096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4799" y="2713894"/>
            <a:ext cx="1994523" cy="397031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>
            <a:defPPr/>
          </a:lstStyle>
          <a:p>
            <a:pPr lvl="0"/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обеспечивает развитие личности, мотивации и способностей детей в различных видах деятельности, направленных на: </a:t>
            </a:r>
            <a:r>
              <a:rPr lang="ru-RU" sz="1400" b="1">
                <a:solidFill>
                  <a:prstClr val="black"/>
                </a:solidFill>
                <a:highlight>
                  <a:srgbClr val="66FFFF"/>
                </a:highlight>
                <a:latin typeface="Times New Roman" pitchFamily="18" charset="0"/>
                <a:cs typeface="Times New Roman" pitchFamily="18" charset="0"/>
              </a:rPr>
              <a:t>физическое развитие,</a:t>
            </a: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>
                <a:solidFill>
                  <a:prstClr val="black"/>
                </a:solidFill>
                <a:highlight>
                  <a:srgbClr val="FF0000"/>
                </a:highlight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>
                <a:solidFill>
                  <a:prstClr val="black"/>
                </a:solidFill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>
                <a:solidFill>
                  <a:prstClr val="black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0227" y="4331290"/>
            <a:ext cx="2368041" cy="246221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>
            <a:defPPr/>
          </a:lstStyle>
          <a:p>
            <a:pPr lvl="0"/>
            <a:r>
              <a:rPr lang="ru-RU" sz="1400" b="1">
                <a:solidFill>
                  <a:prstClr val="black"/>
                </a:solidFill>
                <a:highlight>
                  <a:srgbClr val="FFCCCC"/>
                </a:highlight>
                <a:latin typeface="Times New Roman" pitchFamily="18" charset="0"/>
              </a:rPr>
              <a:t>Для детей с ТНР (общим недоразвитием речи) с 5 до 7 лет реализуется адаптированная </a:t>
            </a:r>
            <a:r>
              <a:rPr lang="ru-RU" sz="1400" b="1" smtClean="0">
                <a:solidFill>
                  <a:prstClr val="black"/>
                </a:solidFill>
                <a:highlight>
                  <a:srgbClr val="FFCCCC"/>
                </a:highlight>
                <a:latin typeface="Times New Roman" pitchFamily="18" charset="0"/>
              </a:rPr>
              <a:t>основная образовательная </a:t>
            </a:r>
            <a:r>
              <a:rPr lang="ru-RU" sz="1400" b="1">
                <a:solidFill>
                  <a:prstClr val="black"/>
                </a:solidFill>
                <a:highlight>
                  <a:srgbClr val="FFCCCC"/>
                </a:highlight>
                <a:latin typeface="Times New Roman" pitchFamily="18" charset="0"/>
              </a:rPr>
              <a:t>программа ДО на основе примерной адаптированной образовательной программы под редакцией Н.В. Нищевой.</a:t>
            </a:r>
          </a:p>
        </p:txBody>
      </p:sp>
    </p:spTree>
    <p:extLst>
      <p:ext uri="{BB962C8B-B14F-4D97-AF65-F5344CB8AC3E}">
        <p14:creationId xmlns:p14="http://schemas.microsoft.com/office/powerpoint/2010/main" val="229941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10506240" y="-19219"/>
            <a:ext cx="1595184" cy="12785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FCFABBD-1C95-4B6B-B37D-93E967C85D4F}"/>
              </a:ext>
            </a:extLst>
          </p:cNvPr>
          <p:cNvSpPr/>
          <p:nvPr/>
        </p:nvSpPr>
        <p:spPr>
          <a:xfrm>
            <a:off x="2638568" y="64746"/>
            <a:ext cx="7201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ДОСТУПНАЯ СРЕДА ДОУ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2079069"/>
              </p:ext>
            </p:extLst>
          </p:nvPr>
        </p:nvGraphicFramePr>
        <p:xfrm>
          <a:off x="2191169" y="818623"/>
          <a:ext cx="8128000" cy="54186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7E346B-144A-4C3B-877C-E46C8C06B2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>
            <a:fillRect/>
          </a:stretch>
        </p:blipFill>
        <p:spPr>
          <a:xfrm>
            <a:off x="633224" y="5038837"/>
            <a:ext cx="2754787" cy="159530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1020" y="144217"/>
            <a:ext cx="2825087" cy="2686292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 l="-22000" r="-2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3" name="Прямоугольник 2"/>
          <p:cNvSpPr/>
          <p:nvPr/>
        </p:nvSpPr>
        <p:spPr>
          <a:xfrm>
            <a:off x="3663033" y="6264813"/>
            <a:ext cx="49166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hlinkClick r:id="rId11"/>
              </a:rPr>
              <a:t>Подробная информация о доступности среды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224" y="2769190"/>
            <a:ext cx="2857007" cy="2174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2724" y="1323927"/>
            <a:ext cx="2485841" cy="3267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9770" y="4486555"/>
            <a:ext cx="3084843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-17318" y="3448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9596494" y="139889"/>
            <a:ext cx="2481774" cy="1989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1078173" y="64746"/>
            <a:ext cx="876186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32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C1245C2A-5994-4653-8195-CACC87C4D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61947"/>
              </p:ext>
            </p:extLst>
          </p:nvPr>
        </p:nvGraphicFramePr>
        <p:xfrm>
          <a:off x="335105" y="461665"/>
          <a:ext cx="9687665" cy="6220914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49BC20-F716-4DBB-897D-185D7F3A2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7" y="4949097"/>
            <a:ext cx="1909933" cy="14881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CA1951-EB14-4717-8995-64FB4E052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0" y="4223707"/>
            <a:ext cx="1934372" cy="1450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567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701B23-8152-4F32-AB7C-DFEC064F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-1" b="18209"/>
          <a:stretch>
            <a:fillRect/>
          </a:stretch>
        </p:blipFill>
        <p:spPr>
          <a:xfrm>
            <a:off x="0" y="-19219"/>
            <a:ext cx="122093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10290412" y="139890"/>
            <a:ext cx="1787856" cy="14329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CFABBD-1C95-4B6B-B37D-93E967C85D4F}"/>
              </a:ext>
            </a:extLst>
          </p:cNvPr>
          <p:cNvSpPr/>
          <p:nvPr/>
        </p:nvSpPr>
        <p:spPr>
          <a:xfrm>
            <a:off x="2638568" y="64746"/>
            <a:ext cx="7201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mtClean="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оборудованных кабинетов </a:t>
            </a:r>
            <a:endParaRPr lang="ru-RU" sz="3200">
              <a:ln w="0">
                <a:solidFill>
                  <a:srgbClr val="4472C4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7E346B-144A-4C3B-877C-E46C8C06B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>
            <a:fillRect/>
          </a:stretch>
        </p:blipFill>
        <p:spPr>
          <a:xfrm>
            <a:off x="764275" y="4757761"/>
            <a:ext cx="3079502" cy="1783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9" y="721715"/>
            <a:ext cx="4860434" cy="2713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910400" y="3190378"/>
            <a:ext cx="572751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r>
              <a:rPr lang="ru-RU" sz="16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Музыкальный зал </a:t>
            </a:r>
            <a:endParaRPr lang="ru-RU" sz="1600" b="1">
              <a:solidFill>
                <a:prstClr val="black"/>
              </a:solidFill>
              <a:highlight>
                <a:srgbClr val="99FF6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91" y="684873"/>
            <a:ext cx="4096254" cy="576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609323" y="3257822"/>
            <a:ext cx="17963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sz="16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1600" b="1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зал </a:t>
            </a:r>
          </a:p>
        </p:txBody>
      </p:sp>
      <p:pic>
        <p:nvPicPr>
          <p:cNvPr id="16" name="Рисунок 15" descr="K:\для презентации\P00914-10590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8339" y="2437921"/>
            <a:ext cx="3210545" cy="194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6" y="4356986"/>
            <a:ext cx="3363862" cy="2522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8397127" y="4228875"/>
            <a:ext cx="355469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sz="1600" b="1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Экологический блок «Муравейник»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/>
          <a:stretch>
            <a:fillRect/>
          </a:stretch>
        </p:blipFill>
        <p:spPr>
          <a:xfrm>
            <a:off x="2448553" y="4381714"/>
            <a:ext cx="2300701" cy="210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5" y="3665306"/>
            <a:ext cx="1913323" cy="2551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8" y="3787140"/>
            <a:ext cx="2959545" cy="221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5114856" y="6012325"/>
            <a:ext cx="266361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sz="1600" b="1" smtClean="0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Кабинет учителя-логопеда</a:t>
            </a:r>
            <a:endParaRPr lang="ru-RU" sz="1600" b="1">
              <a:solidFill>
                <a:prstClr val="black"/>
              </a:solidFill>
              <a:highlight>
                <a:srgbClr val="99FF66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6810" y="6165165"/>
            <a:ext cx="282301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/>
            <a:r>
              <a:rPr lang="ru-RU" sz="1600" b="1">
                <a:solidFill>
                  <a:prstClr val="black"/>
                </a:solidFill>
                <a:highlight>
                  <a:srgbClr val="99FF66"/>
                </a:highlight>
                <a:latin typeface="Times New Roman" pitchFamily="18" charset="0"/>
                <a:cs typeface="Times New Roman" pitchFamily="18" charset="0"/>
              </a:rPr>
              <a:t>Кабинет педагога-психолога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211244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6DC685-8152-4450-8B93-1F2E114B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CC18C4-7FAA-4ABC-A534-8B7D385AF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r="9973" b="10936"/>
          <a:stretch>
            <a:fillRect/>
          </a:stretch>
        </p:blipFill>
        <p:spPr>
          <a:xfrm>
            <a:off x="7684367" y="4184272"/>
            <a:ext cx="3656822" cy="233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42B040-0D2F-4CD0-A3AB-015C278B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815" y="3627415"/>
            <a:ext cx="2331719" cy="310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C6F609-AE05-44C6-A298-CE4E66A0A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13291" b="13933"/>
          <a:stretch>
            <a:fillRect/>
          </a:stretch>
        </p:blipFill>
        <p:spPr>
          <a:xfrm>
            <a:off x="212778" y="4145933"/>
            <a:ext cx="3634434" cy="218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087681-0B9E-4932-8F80-CAC702545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910" y="621089"/>
            <a:ext cx="260131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D7A72B-B183-4E23-8FCE-36CCB0A7C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38" y="865410"/>
            <a:ext cx="2926334" cy="56392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B6ED21-273F-4D01-90A6-7259C0CAF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462" y="961255"/>
            <a:ext cx="3444539" cy="51271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F2944B-C195-434F-B8CA-9BC3BB45A10A}"/>
              </a:ext>
            </a:extLst>
          </p:cNvPr>
          <p:cNvSpPr/>
          <p:nvPr/>
        </p:nvSpPr>
        <p:spPr>
          <a:xfrm>
            <a:off x="770156" y="3155513"/>
            <a:ext cx="24734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24100EC-0CAA-4964-901F-114E919DE5B0}"/>
              </a:ext>
            </a:extLst>
          </p:cNvPr>
          <p:cNvSpPr/>
          <p:nvPr/>
        </p:nvSpPr>
        <p:spPr>
          <a:xfrm>
            <a:off x="5113431" y="6437127"/>
            <a:ext cx="177048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Песочный стол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CA33B98-5DA3-46C0-BABD-01F2E79CC10F}"/>
              </a:ext>
            </a:extLst>
          </p:cNvPr>
          <p:cNvSpPr/>
          <p:nvPr/>
        </p:nvSpPr>
        <p:spPr>
          <a:xfrm>
            <a:off x="642294" y="6367042"/>
            <a:ext cx="284052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Панно «Звездный дождь»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1CF759-EA41-431F-91DC-40AEF6533CBD}"/>
              </a:ext>
            </a:extLst>
          </p:cNvPr>
          <p:cNvSpPr/>
          <p:nvPr/>
        </p:nvSpPr>
        <p:spPr>
          <a:xfrm>
            <a:off x="5180811" y="3187998"/>
            <a:ext cx="207479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en-US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конструктор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4D54E1D-7BCA-498C-B9A0-38BF3DBA5C92}"/>
              </a:ext>
            </a:extLst>
          </p:cNvPr>
          <p:cNvSpPr/>
          <p:nvPr/>
        </p:nvSpPr>
        <p:spPr>
          <a:xfrm>
            <a:off x="9394633" y="3680757"/>
            <a:ext cx="154548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«Сухой душ»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85B99A6-1728-4874-BD81-3B8C7D1DB4FE}"/>
              </a:ext>
            </a:extLst>
          </p:cNvPr>
          <p:cNvSpPr/>
          <p:nvPr/>
        </p:nvSpPr>
        <p:spPr>
          <a:xfrm>
            <a:off x="7775443" y="6343491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66"/>
                </a:highlight>
                <a:latin typeface="Times New Roman" pitchFamily="18" charset="0"/>
                <a:cs typeface="Times New Roman" pitchFamily="18" charset="0"/>
              </a:rPr>
              <a:t>Тренажер «Гимнастика для глаз»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6944" y="-31997"/>
            <a:ext cx="846345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ln w="0">
                  <a:solidFill>
                    <a:srgbClr val="4472C4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 образовательного пространства современным оборудованием для детей с ОВЗ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5A510AE-C12C-4EDE-A2CC-C8A165322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976" r="7724" b="12964"/>
          <a:stretch>
            <a:fillRect/>
          </a:stretch>
        </p:blipFill>
        <p:spPr>
          <a:xfrm>
            <a:off x="10807453" y="0"/>
            <a:ext cx="1447347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166</Paragraphs>
  <Slides>20</Slides>
  <Notes>0</Notes>
  <TotalTime>3346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Calibri Light</vt:lpstr>
      <vt:lpstr>Calibri</vt:lpstr>
      <vt:lpstr>Times New Roman</vt:lpstr>
      <vt:lpstr>Arial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351</cp:revision>
  <dcterms:created xsi:type="dcterms:W3CDTF">2020-04-13T02:40:30Z</dcterms:created>
  <dcterms:modified xsi:type="dcterms:W3CDTF">2022-11-17T06:56:14Z</dcterms:modified>
</cp:coreProperties>
</file>