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0" r:id="rId2"/>
    <p:sldId id="263" r:id="rId3"/>
    <p:sldId id="285" r:id="rId4"/>
    <p:sldId id="262" r:id="rId5"/>
    <p:sldId id="298" r:id="rId6"/>
    <p:sldId id="311" r:id="rId7"/>
    <p:sldId id="312" r:id="rId8"/>
    <p:sldId id="313" r:id="rId9"/>
    <p:sldId id="314" r:id="rId10"/>
    <p:sldId id="296" r:id="rId11"/>
    <p:sldId id="315" r:id="rId12"/>
    <p:sldId id="31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E9"/>
    <a:srgbClr val="003399"/>
    <a:srgbClr val="000066"/>
    <a:srgbClr val="FF3300"/>
    <a:srgbClr val="CC0000"/>
    <a:srgbClr val="000099"/>
    <a:srgbClr val="990000"/>
    <a:srgbClr val="66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D894F8-F85C-4C39-9005-F87D4677F096}" type="doc">
      <dgm:prSet loTypeId="urn:microsoft.com/office/officeart/2005/8/layout/vList4#1" loCatId="list" qsTypeId="urn:microsoft.com/office/officeart/2005/8/quickstyle/3d2#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E2978E-F5D5-4710-B5B9-18E926A4DD0D}">
      <dgm:prSet phldrT="[Текст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важнейшим приоритетом образования в России является обеспечение качества образования, условием достижения которого выступает непрерывное образование. Приоритетом непрерывного образования при осуществлении преемственности обозначено формирование умения учиться, которое для дошкольников выражено в развитии любознательности, способности самостоятельно решать творческие задачи, формировании творческого воображения, развития коммуникативности.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36E0C4-E2D1-4C48-9599-4AFA9D19F064}" type="parTrans" cxnId="{EA90CE47-46C8-4F05-ACE9-0BF76E421C55}">
      <dgm:prSet/>
      <dgm:spPr/>
      <dgm:t>
        <a:bodyPr/>
        <a:lstStyle/>
        <a:p>
          <a:endParaRPr lang="ru-RU"/>
        </a:p>
      </dgm:t>
    </dgm:pt>
    <dgm:pt modelId="{323EEF50-7249-4F1C-A214-2C8BDE1A7848}" type="sibTrans" cxnId="{EA90CE47-46C8-4F05-ACE9-0BF76E421C55}">
      <dgm:prSet/>
      <dgm:spPr/>
      <dgm:t>
        <a:bodyPr/>
        <a:lstStyle/>
        <a:p>
          <a:endParaRPr lang="ru-RU"/>
        </a:p>
      </dgm:t>
    </dgm:pt>
    <dgm:pt modelId="{9AEFC655-69C4-4570-9D22-1B68C162C09A}" type="pres">
      <dgm:prSet presAssocID="{2BD894F8-F85C-4C39-9005-F87D4677F09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4AE5F1-2D3B-49A7-93A5-BBD4ED31DD8B}" type="pres">
      <dgm:prSet presAssocID="{87E2978E-F5D5-4710-B5B9-18E926A4DD0D}" presName="comp" presStyleCnt="0"/>
      <dgm:spPr/>
      <dgm:t>
        <a:bodyPr/>
        <a:lstStyle/>
        <a:p>
          <a:endParaRPr lang="ru-RU"/>
        </a:p>
      </dgm:t>
    </dgm:pt>
    <dgm:pt modelId="{E30BA54E-959A-401F-8BC0-2584A072BBBC}" type="pres">
      <dgm:prSet presAssocID="{87E2978E-F5D5-4710-B5B9-18E926A4DD0D}" presName="box" presStyleLbl="node1" presStyleIdx="0" presStyleCnt="1" custLinFactNeighborX="1250" custLinFactNeighborY="-9733"/>
      <dgm:spPr/>
      <dgm:t>
        <a:bodyPr/>
        <a:lstStyle/>
        <a:p>
          <a:endParaRPr lang="ru-RU"/>
        </a:p>
      </dgm:t>
    </dgm:pt>
    <dgm:pt modelId="{96CF0FFC-DCC0-4E8E-AC41-2EDC09184CF5}" type="pres">
      <dgm:prSet presAssocID="{87E2978E-F5D5-4710-B5B9-18E926A4DD0D}" presName="img" presStyleLbl="fgImgPlace1" presStyleIdx="0" presStyleCnt="1" custFlipVert="1" custFlipHor="0" custScaleX="20077" custScaleY="1602" custLinFactNeighborX="-56969" custLinFactNeighborY="-1735"/>
      <dgm:spPr/>
      <dgm:t>
        <a:bodyPr/>
        <a:lstStyle/>
        <a:p>
          <a:endParaRPr lang="ru-RU"/>
        </a:p>
      </dgm:t>
    </dgm:pt>
    <dgm:pt modelId="{D8AB7B79-27A1-4CAF-A160-644E4CF1EA8F}" type="pres">
      <dgm:prSet presAssocID="{87E2978E-F5D5-4710-B5B9-18E926A4DD0D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F0ED36-DF8F-48D0-9A79-A0C330AE049D}" type="presOf" srcId="{87E2978E-F5D5-4710-B5B9-18E926A4DD0D}" destId="{E30BA54E-959A-401F-8BC0-2584A072BBBC}" srcOrd="0" destOrd="0" presId="urn:microsoft.com/office/officeart/2005/8/layout/vList4#1"/>
    <dgm:cxn modelId="{EA90CE47-46C8-4F05-ACE9-0BF76E421C55}" srcId="{2BD894F8-F85C-4C39-9005-F87D4677F096}" destId="{87E2978E-F5D5-4710-B5B9-18E926A4DD0D}" srcOrd="0" destOrd="0" parTransId="{5036E0C4-E2D1-4C48-9599-4AFA9D19F064}" sibTransId="{323EEF50-7249-4F1C-A214-2C8BDE1A7848}"/>
    <dgm:cxn modelId="{0A96EC2D-62CF-4275-B64B-53539945C9F9}" type="presOf" srcId="{87E2978E-F5D5-4710-B5B9-18E926A4DD0D}" destId="{D8AB7B79-27A1-4CAF-A160-644E4CF1EA8F}" srcOrd="1" destOrd="0" presId="urn:microsoft.com/office/officeart/2005/8/layout/vList4#1"/>
    <dgm:cxn modelId="{6F5413E0-13AE-45A7-87E2-9CCAB3B54C94}" type="presOf" srcId="{2BD894F8-F85C-4C39-9005-F87D4677F096}" destId="{9AEFC655-69C4-4570-9D22-1B68C162C09A}" srcOrd="0" destOrd="0" presId="urn:microsoft.com/office/officeart/2005/8/layout/vList4#1"/>
    <dgm:cxn modelId="{8D52460F-520D-42C7-AD65-7B0C286226F8}" type="presParOf" srcId="{9AEFC655-69C4-4570-9D22-1B68C162C09A}" destId="{DB4AE5F1-2D3B-49A7-93A5-BBD4ED31DD8B}" srcOrd="0" destOrd="0" presId="urn:microsoft.com/office/officeart/2005/8/layout/vList4#1"/>
    <dgm:cxn modelId="{E0C46ACD-EE33-4F93-A6F2-EB8B68867E34}" type="presParOf" srcId="{DB4AE5F1-2D3B-49A7-93A5-BBD4ED31DD8B}" destId="{E30BA54E-959A-401F-8BC0-2584A072BBBC}" srcOrd="0" destOrd="0" presId="urn:microsoft.com/office/officeart/2005/8/layout/vList4#1"/>
    <dgm:cxn modelId="{CA89C3E3-234F-4CBD-938A-598588EC519B}" type="presParOf" srcId="{DB4AE5F1-2D3B-49A7-93A5-BBD4ED31DD8B}" destId="{96CF0FFC-DCC0-4E8E-AC41-2EDC09184CF5}" srcOrd="1" destOrd="0" presId="urn:microsoft.com/office/officeart/2005/8/layout/vList4#1"/>
    <dgm:cxn modelId="{07414E63-DCE4-4337-86E8-8F2444C2AA3E}" type="presParOf" srcId="{DB4AE5F1-2D3B-49A7-93A5-BBD4ED31DD8B}" destId="{D8AB7B79-27A1-4CAF-A160-644E4CF1EA8F}" srcOrd="2" destOrd="0" presId="urn:microsoft.com/office/officeart/2005/8/layout/vList4#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D4C7CC-26BF-46C2-B840-8E56D8286D0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E3F2B-525B-4EBA-8876-B5E1F45957D6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F13CCB56-99F0-49F6-B87F-952EB66CCD7F}" type="parTrans" cxnId="{5420DA50-AD6B-4FC0-BC14-736BB97D6B9A}">
      <dgm:prSet/>
      <dgm:spPr/>
      <dgm:t>
        <a:bodyPr/>
        <a:lstStyle/>
        <a:p>
          <a:endParaRPr lang="ru-RU" sz="2000"/>
        </a:p>
      </dgm:t>
    </dgm:pt>
    <dgm:pt modelId="{ADBDDA6F-A307-40D8-9C7A-0742D39D5080}" type="sibTrans" cxnId="{5420DA50-AD6B-4FC0-BC14-736BB97D6B9A}">
      <dgm:prSet/>
      <dgm:spPr/>
      <dgm:t>
        <a:bodyPr/>
        <a:lstStyle/>
        <a:p>
          <a:endParaRPr lang="ru-RU" sz="2000"/>
        </a:p>
      </dgm:t>
    </dgm:pt>
    <dgm:pt modelId="{135A6BD5-BB14-4D8E-A195-ED1EDDB97484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3324564A-465B-4866-B6F4-4E692B9F1F94}" type="parTrans" cxnId="{F2674C3E-5C8F-455C-AD7F-C119172A8685}">
      <dgm:prSet/>
      <dgm:spPr/>
      <dgm:t>
        <a:bodyPr/>
        <a:lstStyle/>
        <a:p>
          <a:endParaRPr lang="ru-RU" sz="2000"/>
        </a:p>
      </dgm:t>
    </dgm:pt>
    <dgm:pt modelId="{DD949EA5-73A7-4067-B73F-ABF41C9914D1}" type="sibTrans" cxnId="{F2674C3E-5C8F-455C-AD7F-C119172A8685}">
      <dgm:prSet/>
      <dgm:spPr/>
      <dgm:t>
        <a:bodyPr/>
        <a:lstStyle/>
        <a:p>
          <a:endParaRPr lang="ru-RU" sz="2000"/>
        </a:p>
      </dgm:t>
    </dgm:pt>
    <dgm:pt modelId="{0AA695DF-1178-4D26-B62A-A875C426A884}">
      <dgm:prSet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E254555E-F8F9-4352-83FA-252ECBD37116}" type="parTrans" cxnId="{C39E1ACE-50C5-4D3C-86F7-037C83C0482E}">
      <dgm:prSet/>
      <dgm:spPr/>
      <dgm:t>
        <a:bodyPr/>
        <a:lstStyle/>
        <a:p>
          <a:endParaRPr lang="ru-RU" sz="2000"/>
        </a:p>
      </dgm:t>
    </dgm:pt>
    <dgm:pt modelId="{69A9523E-405C-45C4-B844-87E383A4BAF3}" type="sibTrans" cxnId="{C39E1ACE-50C5-4D3C-86F7-037C83C0482E}">
      <dgm:prSet/>
      <dgm:spPr/>
      <dgm:t>
        <a:bodyPr/>
        <a:lstStyle/>
        <a:p>
          <a:endParaRPr lang="ru-RU" sz="2000"/>
        </a:p>
      </dgm:t>
    </dgm:pt>
    <dgm:pt modelId="{4DBE0150-6379-46E2-9123-FCE03F04B007}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Это связь между явлениями в процессе развития в природе, обществе и познании, когда новое, сменяя старое, сохраняет в себе некоторые его элементы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433153-0BF0-4637-B885-945ADA387584}" type="parTrans" cxnId="{A2F19D59-25F8-4CFA-8960-3EDE40885F52}">
      <dgm:prSet/>
      <dgm:spPr/>
      <dgm:t>
        <a:bodyPr/>
        <a:lstStyle/>
        <a:p>
          <a:endParaRPr lang="ru-RU" sz="2000"/>
        </a:p>
      </dgm:t>
    </dgm:pt>
    <dgm:pt modelId="{33655C6B-470F-4F90-B02A-F8BCB47A1F36}" type="sibTrans" cxnId="{A2F19D59-25F8-4CFA-8960-3EDE40885F52}">
      <dgm:prSet/>
      <dgm:spPr/>
      <dgm:t>
        <a:bodyPr/>
        <a:lstStyle/>
        <a:p>
          <a:endParaRPr lang="ru-RU" sz="2000"/>
        </a:p>
      </dgm:t>
    </dgm:pt>
    <dgm:pt modelId="{14EE3C9B-4D28-4F93-A0C9-655542599264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обществе 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означает передачу и усвоение социальных и культурных ценностей от поколения к поколению, от формации к формации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CC4DF2-2C95-429C-B956-914E3748BF9E}" type="parTrans" cxnId="{81F94A91-3B32-4F6F-BFAE-C65472FEF374}">
      <dgm:prSet/>
      <dgm:spPr/>
      <dgm:t>
        <a:bodyPr/>
        <a:lstStyle/>
        <a:p>
          <a:endParaRPr lang="ru-RU" sz="2000"/>
        </a:p>
      </dgm:t>
    </dgm:pt>
    <dgm:pt modelId="{581FCA01-58A4-4D70-8FF4-8FE8D9800D9B}" type="sibTrans" cxnId="{81F94A91-3B32-4F6F-BFAE-C65472FEF374}">
      <dgm:prSet/>
      <dgm:spPr/>
      <dgm:t>
        <a:bodyPr/>
        <a:lstStyle/>
        <a:p>
          <a:endParaRPr lang="ru-RU" sz="2000"/>
        </a:p>
      </dgm:t>
    </dgm:pt>
    <dgm:pt modelId="{D10C822F-7117-4D6B-91BE-0BB9752C495F}">
      <dgm:prSet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algn="just"/>
          <a:r>
            <a: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образовании  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преемственность – это система связей, обеспечивающая взаимодействие основных задач, содержания и методов обучения и воспитания с целью создания единого непрерывного образовательного процесса на смежных этапах развития ребенка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F2E6560-A4D8-42B3-A01C-07ABF2F5A882}" type="parTrans" cxnId="{161E9D87-3E10-46F6-A01F-4F7B6CDD839F}">
      <dgm:prSet/>
      <dgm:spPr/>
      <dgm:t>
        <a:bodyPr/>
        <a:lstStyle/>
        <a:p>
          <a:endParaRPr lang="ru-RU" sz="2000"/>
        </a:p>
      </dgm:t>
    </dgm:pt>
    <dgm:pt modelId="{B00135BC-D312-408D-844A-C9482A19CC5C}" type="sibTrans" cxnId="{161E9D87-3E10-46F6-A01F-4F7B6CDD839F}">
      <dgm:prSet/>
      <dgm:spPr/>
      <dgm:t>
        <a:bodyPr/>
        <a:lstStyle/>
        <a:p>
          <a:endParaRPr lang="ru-RU" sz="2000"/>
        </a:p>
      </dgm:t>
    </dgm:pt>
    <dgm:pt modelId="{CDA27D60-8B81-42BD-9E7B-4B7923ED65D3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just"/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Последовательный переход от одной ступени образования к другой, выражающийся в сохранении и постепенном изменении содержания, форм, методов и технологий обучения и воспитания (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Должикова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Р.А.. 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Федосимов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Г.М.)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8A32249-B6DA-40B6-8217-5ED23B2438EE}" type="parTrans" cxnId="{66794A36-474F-475B-98A6-42B3B8BF1CEE}">
      <dgm:prSet/>
      <dgm:spPr/>
      <dgm:t>
        <a:bodyPr/>
        <a:lstStyle/>
        <a:p>
          <a:endParaRPr lang="ru-RU" sz="2000"/>
        </a:p>
      </dgm:t>
    </dgm:pt>
    <dgm:pt modelId="{DAEC1543-4B98-4377-95E7-F1893D4039FA}" type="sibTrans" cxnId="{66794A36-474F-475B-98A6-42B3B8BF1CEE}">
      <dgm:prSet/>
      <dgm:spPr/>
      <dgm:t>
        <a:bodyPr/>
        <a:lstStyle/>
        <a:p>
          <a:endParaRPr lang="ru-RU" sz="2000"/>
        </a:p>
      </dgm:t>
    </dgm:pt>
    <dgm:pt modelId="{3485FCE1-2CDE-460F-B6A6-0C4432F9D0F8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24D62447-9F8E-4D11-AF05-BF2720AF5FFE}" type="sibTrans" cxnId="{39F7C254-A9E4-4C19-B16E-02C7BA49CA10}">
      <dgm:prSet/>
      <dgm:spPr/>
      <dgm:t>
        <a:bodyPr/>
        <a:lstStyle/>
        <a:p>
          <a:endParaRPr lang="ru-RU" sz="2000"/>
        </a:p>
      </dgm:t>
    </dgm:pt>
    <dgm:pt modelId="{31BC86FF-971F-43EB-A8C0-6007C8EBD52A}" type="parTrans" cxnId="{39F7C254-A9E4-4C19-B16E-02C7BA49CA10}">
      <dgm:prSet/>
      <dgm:spPr/>
      <dgm:t>
        <a:bodyPr/>
        <a:lstStyle/>
        <a:p>
          <a:endParaRPr lang="ru-RU" sz="2000"/>
        </a:p>
      </dgm:t>
    </dgm:pt>
    <dgm:pt modelId="{6E796022-9AE8-4946-BC6B-1EC0962B1B7A}" type="pres">
      <dgm:prSet presAssocID="{A2D4C7CC-26BF-46C2-B840-8E56D8286D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8A675D-B7AC-4656-AB65-A8BCD56BE6AD}" type="pres">
      <dgm:prSet presAssocID="{EA2E3F2B-525B-4EBA-8876-B5E1F45957D6}" presName="composite" presStyleCnt="0"/>
      <dgm:spPr/>
    </dgm:pt>
    <dgm:pt modelId="{E3571C6C-EC7E-4A9D-8DD7-526C9AA99E09}" type="pres">
      <dgm:prSet presAssocID="{EA2E3F2B-525B-4EBA-8876-B5E1F45957D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619C79-C371-4055-A406-66BD3FE2C7BA}" type="pres">
      <dgm:prSet presAssocID="{EA2E3F2B-525B-4EBA-8876-B5E1F45957D6}" presName="descendantText" presStyleLbl="alignAcc1" presStyleIdx="0" presStyleCnt="4" custScaleY="139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93DBF-0DF2-444D-A62E-357862701075}" type="pres">
      <dgm:prSet presAssocID="{ADBDDA6F-A307-40D8-9C7A-0742D39D5080}" presName="sp" presStyleCnt="0"/>
      <dgm:spPr/>
    </dgm:pt>
    <dgm:pt modelId="{B0EDBDF5-C492-452C-8812-29590C340994}" type="pres">
      <dgm:prSet presAssocID="{3485FCE1-2CDE-460F-B6A6-0C4432F9D0F8}" presName="composite" presStyleCnt="0"/>
      <dgm:spPr/>
    </dgm:pt>
    <dgm:pt modelId="{005E6EE3-6B96-4219-996B-46D9FEFD23FB}" type="pres">
      <dgm:prSet presAssocID="{3485FCE1-2CDE-460F-B6A6-0C4432F9D0F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EA148-146D-4023-A5D9-1259BAF43EDE}" type="pres">
      <dgm:prSet presAssocID="{3485FCE1-2CDE-460F-B6A6-0C4432F9D0F8}" presName="descendantText" presStyleLbl="alignAcc1" presStyleIdx="1" presStyleCnt="4" custScaleY="146091" custLinFactNeighborX="-99" custLinFactNeighborY="-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94EA6-DE7E-4B05-8419-2117C89A216D}" type="pres">
      <dgm:prSet presAssocID="{24D62447-9F8E-4D11-AF05-BF2720AF5FFE}" presName="sp" presStyleCnt="0"/>
      <dgm:spPr/>
    </dgm:pt>
    <dgm:pt modelId="{44B6DA57-FFA7-4D24-9880-FB4E8DC7CA8F}" type="pres">
      <dgm:prSet presAssocID="{0AA695DF-1178-4D26-B62A-A875C426A884}" presName="composite" presStyleCnt="0"/>
      <dgm:spPr/>
    </dgm:pt>
    <dgm:pt modelId="{7E9E724C-BBDD-45D5-82E9-31859317849A}" type="pres">
      <dgm:prSet presAssocID="{0AA695DF-1178-4D26-B62A-A875C426A88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833D3-16EA-431E-8DA0-2748B0D3BAD0}" type="pres">
      <dgm:prSet presAssocID="{0AA695DF-1178-4D26-B62A-A875C426A884}" presName="descendantText" presStyleLbl="alignAcc1" presStyleIdx="2" presStyleCnt="4" custScaleX="100295" custScaleY="175774" custLinFactNeighborX="-554" custLinFactNeighborY="-2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4E1A5-E2B4-45A9-BA20-CCAFC09CA257}" type="pres">
      <dgm:prSet presAssocID="{69A9523E-405C-45C4-B844-87E383A4BAF3}" presName="sp" presStyleCnt="0"/>
      <dgm:spPr/>
    </dgm:pt>
    <dgm:pt modelId="{DBEF685A-8B31-4E7D-96E2-00871C6A1874}" type="pres">
      <dgm:prSet presAssocID="{135A6BD5-BB14-4D8E-A195-ED1EDDB97484}" presName="composite" presStyleCnt="0"/>
      <dgm:spPr/>
    </dgm:pt>
    <dgm:pt modelId="{55366275-C23D-477C-A784-14EB211CFEC3}" type="pres">
      <dgm:prSet presAssocID="{135A6BD5-BB14-4D8E-A195-ED1EDDB9748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B093C9-0C52-46F5-884F-5A4AB61329C7}" type="pres">
      <dgm:prSet presAssocID="{135A6BD5-BB14-4D8E-A195-ED1EDDB97484}" presName="descendantText" presStyleLbl="alignAcc1" presStyleIdx="3" presStyleCnt="4" custScaleY="143222" custLinFactNeighborX="654" custLinFactNeighborY="14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9E1ACE-50C5-4D3C-86F7-037C83C0482E}" srcId="{A2D4C7CC-26BF-46C2-B840-8E56D8286D00}" destId="{0AA695DF-1178-4D26-B62A-A875C426A884}" srcOrd="2" destOrd="0" parTransId="{E254555E-F8F9-4352-83FA-252ECBD37116}" sibTransId="{69A9523E-405C-45C4-B844-87E383A4BAF3}"/>
    <dgm:cxn modelId="{A2F19D59-25F8-4CFA-8960-3EDE40885F52}" srcId="{EA2E3F2B-525B-4EBA-8876-B5E1F45957D6}" destId="{4DBE0150-6379-46E2-9123-FCE03F04B007}" srcOrd="0" destOrd="0" parTransId="{1B433153-0BF0-4637-B885-945ADA387584}" sibTransId="{33655C6B-470F-4F90-B02A-F8BCB47A1F36}"/>
    <dgm:cxn modelId="{5420DA50-AD6B-4FC0-BC14-736BB97D6B9A}" srcId="{A2D4C7CC-26BF-46C2-B840-8E56D8286D00}" destId="{EA2E3F2B-525B-4EBA-8876-B5E1F45957D6}" srcOrd="0" destOrd="0" parTransId="{F13CCB56-99F0-49F6-B87F-952EB66CCD7F}" sibTransId="{ADBDDA6F-A307-40D8-9C7A-0742D39D5080}"/>
    <dgm:cxn modelId="{66794A36-474F-475B-98A6-42B3B8BF1CEE}" srcId="{135A6BD5-BB14-4D8E-A195-ED1EDDB97484}" destId="{CDA27D60-8B81-42BD-9E7B-4B7923ED65D3}" srcOrd="0" destOrd="0" parTransId="{A8A32249-B6DA-40B6-8217-5ED23B2438EE}" sibTransId="{DAEC1543-4B98-4377-95E7-F1893D4039FA}"/>
    <dgm:cxn modelId="{81F94A91-3B32-4F6F-BFAE-C65472FEF374}" srcId="{3485FCE1-2CDE-460F-B6A6-0C4432F9D0F8}" destId="{14EE3C9B-4D28-4F93-A0C9-655542599264}" srcOrd="0" destOrd="0" parTransId="{58CC4DF2-2C95-429C-B956-914E3748BF9E}" sibTransId="{581FCA01-58A4-4D70-8FF4-8FE8D9800D9B}"/>
    <dgm:cxn modelId="{E67BCF06-9FDF-494B-91F6-0DB00C4C6CE0}" type="presOf" srcId="{D10C822F-7117-4D6B-91BE-0BB9752C495F}" destId="{5BF833D3-16EA-431E-8DA0-2748B0D3BAD0}" srcOrd="0" destOrd="0" presId="urn:microsoft.com/office/officeart/2005/8/layout/chevron2"/>
    <dgm:cxn modelId="{55C64B84-8F04-4044-8D84-E2EE36A22079}" type="presOf" srcId="{EA2E3F2B-525B-4EBA-8876-B5E1F45957D6}" destId="{E3571C6C-EC7E-4A9D-8DD7-526C9AA99E09}" srcOrd="0" destOrd="0" presId="urn:microsoft.com/office/officeart/2005/8/layout/chevron2"/>
    <dgm:cxn modelId="{AA5027E0-F5FB-49FA-AD3B-7D4E88419F55}" type="presOf" srcId="{CDA27D60-8B81-42BD-9E7B-4B7923ED65D3}" destId="{79B093C9-0C52-46F5-884F-5A4AB61329C7}" srcOrd="0" destOrd="0" presId="urn:microsoft.com/office/officeart/2005/8/layout/chevron2"/>
    <dgm:cxn modelId="{39F7C254-A9E4-4C19-B16E-02C7BA49CA10}" srcId="{A2D4C7CC-26BF-46C2-B840-8E56D8286D00}" destId="{3485FCE1-2CDE-460F-B6A6-0C4432F9D0F8}" srcOrd="1" destOrd="0" parTransId="{31BC86FF-971F-43EB-A8C0-6007C8EBD52A}" sibTransId="{24D62447-9F8E-4D11-AF05-BF2720AF5FFE}"/>
    <dgm:cxn modelId="{F5D8A9F6-9334-4D40-B573-58BE4C63AE3C}" type="presOf" srcId="{135A6BD5-BB14-4D8E-A195-ED1EDDB97484}" destId="{55366275-C23D-477C-A784-14EB211CFEC3}" srcOrd="0" destOrd="0" presId="urn:microsoft.com/office/officeart/2005/8/layout/chevron2"/>
    <dgm:cxn modelId="{F2674C3E-5C8F-455C-AD7F-C119172A8685}" srcId="{A2D4C7CC-26BF-46C2-B840-8E56D8286D00}" destId="{135A6BD5-BB14-4D8E-A195-ED1EDDB97484}" srcOrd="3" destOrd="0" parTransId="{3324564A-465B-4866-B6F4-4E692B9F1F94}" sibTransId="{DD949EA5-73A7-4067-B73F-ABF41C9914D1}"/>
    <dgm:cxn modelId="{161E9D87-3E10-46F6-A01F-4F7B6CDD839F}" srcId="{0AA695DF-1178-4D26-B62A-A875C426A884}" destId="{D10C822F-7117-4D6B-91BE-0BB9752C495F}" srcOrd="0" destOrd="0" parTransId="{3F2E6560-A4D8-42B3-A01C-07ABF2F5A882}" sibTransId="{B00135BC-D312-408D-844A-C9482A19CC5C}"/>
    <dgm:cxn modelId="{B688E94D-2982-4FD0-B3B5-39E28E2C9DEB}" type="presOf" srcId="{3485FCE1-2CDE-460F-B6A6-0C4432F9D0F8}" destId="{005E6EE3-6B96-4219-996B-46D9FEFD23FB}" srcOrd="0" destOrd="0" presId="urn:microsoft.com/office/officeart/2005/8/layout/chevron2"/>
    <dgm:cxn modelId="{EA34F2D1-C624-4F90-B78D-69261580F28D}" type="presOf" srcId="{0AA695DF-1178-4D26-B62A-A875C426A884}" destId="{7E9E724C-BBDD-45D5-82E9-31859317849A}" srcOrd="0" destOrd="0" presId="urn:microsoft.com/office/officeart/2005/8/layout/chevron2"/>
    <dgm:cxn modelId="{3AFEB0B9-F037-43D6-BBF5-D03555CC2322}" type="presOf" srcId="{14EE3C9B-4D28-4F93-A0C9-655542599264}" destId="{82FEA148-146D-4023-A5D9-1259BAF43EDE}" srcOrd="0" destOrd="0" presId="urn:microsoft.com/office/officeart/2005/8/layout/chevron2"/>
    <dgm:cxn modelId="{411BA661-5E09-4E53-969C-4F981BE7F322}" type="presOf" srcId="{A2D4C7CC-26BF-46C2-B840-8E56D8286D00}" destId="{6E796022-9AE8-4946-BC6B-1EC0962B1B7A}" srcOrd="0" destOrd="0" presId="urn:microsoft.com/office/officeart/2005/8/layout/chevron2"/>
    <dgm:cxn modelId="{61F926C7-90CB-4FB6-882F-6D9898F0DC7F}" type="presOf" srcId="{4DBE0150-6379-46E2-9123-FCE03F04B007}" destId="{17619C79-C371-4055-A406-66BD3FE2C7BA}" srcOrd="0" destOrd="0" presId="urn:microsoft.com/office/officeart/2005/8/layout/chevron2"/>
    <dgm:cxn modelId="{5BC00A78-FD3E-41D1-9AE6-FF339769E0B2}" type="presParOf" srcId="{6E796022-9AE8-4946-BC6B-1EC0962B1B7A}" destId="{5F8A675D-B7AC-4656-AB65-A8BCD56BE6AD}" srcOrd="0" destOrd="0" presId="urn:microsoft.com/office/officeart/2005/8/layout/chevron2"/>
    <dgm:cxn modelId="{4973C039-6856-4798-B1E1-4B7B01E37AE3}" type="presParOf" srcId="{5F8A675D-B7AC-4656-AB65-A8BCD56BE6AD}" destId="{E3571C6C-EC7E-4A9D-8DD7-526C9AA99E09}" srcOrd="0" destOrd="0" presId="urn:microsoft.com/office/officeart/2005/8/layout/chevron2"/>
    <dgm:cxn modelId="{1B3FC647-9784-4DA9-953D-709898A2114E}" type="presParOf" srcId="{5F8A675D-B7AC-4656-AB65-A8BCD56BE6AD}" destId="{17619C79-C371-4055-A406-66BD3FE2C7BA}" srcOrd="1" destOrd="0" presId="urn:microsoft.com/office/officeart/2005/8/layout/chevron2"/>
    <dgm:cxn modelId="{10B40AB5-0F85-4631-8B13-3CCD3D6786A8}" type="presParOf" srcId="{6E796022-9AE8-4946-BC6B-1EC0962B1B7A}" destId="{EC193DBF-0DF2-444D-A62E-357862701075}" srcOrd="1" destOrd="0" presId="urn:microsoft.com/office/officeart/2005/8/layout/chevron2"/>
    <dgm:cxn modelId="{A8243816-6A73-4960-875A-8A24B2A8A6A9}" type="presParOf" srcId="{6E796022-9AE8-4946-BC6B-1EC0962B1B7A}" destId="{B0EDBDF5-C492-452C-8812-29590C340994}" srcOrd="2" destOrd="0" presId="urn:microsoft.com/office/officeart/2005/8/layout/chevron2"/>
    <dgm:cxn modelId="{FFE2DE0E-EDDD-4C41-B25F-909A21B9B286}" type="presParOf" srcId="{B0EDBDF5-C492-452C-8812-29590C340994}" destId="{005E6EE3-6B96-4219-996B-46D9FEFD23FB}" srcOrd="0" destOrd="0" presId="urn:microsoft.com/office/officeart/2005/8/layout/chevron2"/>
    <dgm:cxn modelId="{06515F0F-6774-480D-AB2E-0E4A511A3F1E}" type="presParOf" srcId="{B0EDBDF5-C492-452C-8812-29590C340994}" destId="{82FEA148-146D-4023-A5D9-1259BAF43EDE}" srcOrd="1" destOrd="0" presId="urn:microsoft.com/office/officeart/2005/8/layout/chevron2"/>
    <dgm:cxn modelId="{035295F9-9B40-4F9A-8E1F-41F030913591}" type="presParOf" srcId="{6E796022-9AE8-4946-BC6B-1EC0962B1B7A}" destId="{BA994EA6-DE7E-4B05-8419-2117C89A216D}" srcOrd="3" destOrd="0" presId="urn:microsoft.com/office/officeart/2005/8/layout/chevron2"/>
    <dgm:cxn modelId="{DB3CE08A-BD2B-4BAE-A896-41DA6A92EA13}" type="presParOf" srcId="{6E796022-9AE8-4946-BC6B-1EC0962B1B7A}" destId="{44B6DA57-FFA7-4D24-9880-FB4E8DC7CA8F}" srcOrd="4" destOrd="0" presId="urn:microsoft.com/office/officeart/2005/8/layout/chevron2"/>
    <dgm:cxn modelId="{A84B4DC1-CA2E-4FCB-9B51-A19B07CEABAC}" type="presParOf" srcId="{44B6DA57-FFA7-4D24-9880-FB4E8DC7CA8F}" destId="{7E9E724C-BBDD-45D5-82E9-31859317849A}" srcOrd="0" destOrd="0" presId="urn:microsoft.com/office/officeart/2005/8/layout/chevron2"/>
    <dgm:cxn modelId="{2C3EB000-C9DA-4B1D-B8B3-3EAE35D275D2}" type="presParOf" srcId="{44B6DA57-FFA7-4D24-9880-FB4E8DC7CA8F}" destId="{5BF833D3-16EA-431E-8DA0-2748B0D3BAD0}" srcOrd="1" destOrd="0" presId="urn:microsoft.com/office/officeart/2005/8/layout/chevron2"/>
    <dgm:cxn modelId="{ABADABD8-DA20-4E91-BE61-497BB8033318}" type="presParOf" srcId="{6E796022-9AE8-4946-BC6B-1EC0962B1B7A}" destId="{BBC4E1A5-E2B4-45A9-BA20-CCAFC09CA257}" srcOrd="5" destOrd="0" presId="urn:microsoft.com/office/officeart/2005/8/layout/chevron2"/>
    <dgm:cxn modelId="{5CB1FF69-F20D-4713-AC2D-65B4337CA0CE}" type="presParOf" srcId="{6E796022-9AE8-4946-BC6B-1EC0962B1B7A}" destId="{DBEF685A-8B31-4E7D-96E2-00871C6A1874}" srcOrd="6" destOrd="0" presId="urn:microsoft.com/office/officeart/2005/8/layout/chevron2"/>
    <dgm:cxn modelId="{A821CF2D-8D1E-4FE7-A204-545F687D08FB}" type="presParOf" srcId="{DBEF685A-8B31-4E7D-96E2-00871C6A1874}" destId="{55366275-C23D-477C-A784-14EB211CFEC3}" srcOrd="0" destOrd="0" presId="urn:microsoft.com/office/officeart/2005/8/layout/chevron2"/>
    <dgm:cxn modelId="{D6154C73-9BB9-4E59-B325-74B56CE6214B}" type="presParOf" srcId="{DBEF685A-8B31-4E7D-96E2-00871C6A1874}" destId="{79B093C9-0C52-46F5-884F-5A4AB61329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D894F8-F85C-4C39-9005-F87D4677F096}" type="doc">
      <dgm:prSet loTypeId="urn:microsoft.com/office/officeart/2005/8/layout/h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F25D58-2948-4130-A1B3-0932F8A992DD}">
      <dgm:prSet phldrT="[Текст]" custT="1"/>
      <dgm:sp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 smtClean="0"/>
            <a:t>Преемственность ДО и НОО выступило в качестве одной из важнейших предпосылок создания и введения ФГОС для ДО, </a:t>
          </a:r>
        </a:p>
        <a:p>
          <a:pPr>
            <a:spcAft>
              <a:spcPts val="0"/>
            </a:spcAft>
          </a:pPr>
          <a:r>
            <a:rPr lang="ru-RU" sz="1800" b="1" dirty="0" smtClean="0"/>
            <a:t>что обеспечит преемственность ДО и НОО на практике и позволит перевести ее на более качественный уровень</a:t>
          </a:r>
          <a:endParaRPr lang="ru-RU" sz="1800" b="1" dirty="0"/>
        </a:p>
      </dgm:t>
    </dgm:pt>
    <dgm:pt modelId="{8A6F37CF-9111-44A3-BEB7-C9A8DF700149}" type="parTrans" cxnId="{C46239E8-363B-4CAA-B9D6-D0EC678F9CFE}">
      <dgm:prSet/>
      <dgm:spPr/>
      <dgm:t>
        <a:bodyPr/>
        <a:lstStyle/>
        <a:p>
          <a:endParaRPr lang="ru-RU"/>
        </a:p>
      </dgm:t>
    </dgm:pt>
    <dgm:pt modelId="{65DA0CAB-70C7-4AFE-B700-4583594B1AB0}" type="sibTrans" cxnId="{C46239E8-363B-4CAA-B9D6-D0EC678F9CFE}">
      <dgm:prSet/>
      <dgm:spPr/>
      <dgm:t>
        <a:bodyPr/>
        <a:lstStyle/>
        <a:p>
          <a:endParaRPr lang="ru-RU"/>
        </a:p>
      </dgm:t>
    </dgm:pt>
    <dgm:pt modelId="{87E2978E-F5D5-4710-B5B9-18E926A4DD0D}">
      <dgm:prSet phldrT="[Текст]" custT="1"/>
      <dgm:sp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</dgm:spPr>
      <dgm:t>
        <a:bodyPr/>
        <a:lstStyle/>
        <a:p>
          <a:r>
            <a:rPr lang="ru-RU" sz="1800" b="1" dirty="0" smtClean="0"/>
            <a:t>Преемственность способствует созданию условий для того, чтобы ребенок от доминирующей в дошкольном возрасте игровой деятельности смог без труда перейти к доминирующей в школьном возрасте учебной деятельности</a:t>
          </a:r>
          <a:endParaRPr lang="ru-RU" sz="1800" b="1" dirty="0"/>
        </a:p>
      </dgm:t>
    </dgm:pt>
    <dgm:pt modelId="{5036E0C4-E2D1-4C48-9599-4AFA9D19F064}" type="parTrans" cxnId="{EA90CE47-46C8-4F05-ACE9-0BF76E421C55}">
      <dgm:prSet/>
      <dgm:spPr/>
      <dgm:t>
        <a:bodyPr/>
        <a:lstStyle/>
        <a:p>
          <a:endParaRPr lang="ru-RU"/>
        </a:p>
      </dgm:t>
    </dgm:pt>
    <dgm:pt modelId="{323EEF50-7249-4F1C-A214-2C8BDE1A7848}" type="sibTrans" cxnId="{EA90CE47-46C8-4F05-ACE9-0BF76E421C55}">
      <dgm:prSet/>
      <dgm:spPr/>
      <dgm:t>
        <a:bodyPr/>
        <a:lstStyle/>
        <a:p>
          <a:endParaRPr lang="ru-RU"/>
        </a:p>
      </dgm:t>
    </dgm:pt>
    <dgm:pt modelId="{C63CB4E1-B6D0-44DA-958B-0797ED69C399}">
      <dgm:prSet phldrT="[Текст]"/>
      <dgm:sp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</dgm:spPr>
      <dgm:t>
        <a:bodyPr/>
        <a:lstStyle/>
        <a:p>
          <a:r>
            <a:rPr lang="ru-RU" b="1" dirty="0" smtClean="0"/>
            <a:t>Следуя ФГОС, образовательные программы для ДО должны быть с более выраженной направленностью на реализацию преемственности ДО и НОО</a:t>
          </a:r>
          <a:endParaRPr lang="ru-RU" b="1" dirty="0"/>
        </a:p>
      </dgm:t>
    </dgm:pt>
    <dgm:pt modelId="{D796E306-AA93-4FF1-9A7D-517560BA0AE1}" type="parTrans" cxnId="{0571E27B-3C06-4020-B320-E1233479A06A}">
      <dgm:prSet/>
      <dgm:spPr/>
      <dgm:t>
        <a:bodyPr/>
        <a:lstStyle/>
        <a:p>
          <a:endParaRPr lang="ru-RU"/>
        </a:p>
      </dgm:t>
    </dgm:pt>
    <dgm:pt modelId="{EC5EE60E-C5DB-45FD-B1E9-A99F60DA201B}" type="sibTrans" cxnId="{0571E27B-3C06-4020-B320-E1233479A06A}">
      <dgm:prSet/>
      <dgm:spPr/>
      <dgm:t>
        <a:bodyPr/>
        <a:lstStyle/>
        <a:p>
          <a:endParaRPr lang="ru-RU"/>
        </a:p>
      </dgm:t>
    </dgm:pt>
    <dgm:pt modelId="{77707DCA-17A9-4C3C-B1DF-C86A90A1F659}">
      <dgm:prSet custT="1"/>
      <dgm:sp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</dgm:spPr>
      <dgm:t>
        <a:bodyPr/>
        <a:lstStyle/>
        <a:p>
          <a:r>
            <a:rPr lang="ru-RU" sz="2000" b="1" dirty="0" smtClean="0"/>
            <a:t>Преобразования в жизни России и мирового сообщества привели к серьезным изменениям в системе дошкольного и начального общего образования</a:t>
          </a:r>
          <a:endParaRPr lang="ru-RU" sz="2000" b="1" dirty="0"/>
        </a:p>
      </dgm:t>
    </dgm:pt>
    <dgm:pt modelId="{2BCAD12F-C129-4956-9DD8-CE022F15F11A}" type="parTrans" cxnId="{AB4D031B-FAD7-4CE6-ADCD-BD8829CF66CC}">
      <dgm:prSet/>
      <dgm:spPr/>
      <dgm:t>
        <a:bodyPr/>
        <a:lstStyle/>
        <a:p>
          <a:endParaRPr lang="ru-RU"/>
        </a:p>
      </dgm:t>
    </dgm:pt>
    <dgm:pt modelId="{314E7EBC-4744-47E4-A3F8-87285F0D54B7}" type="sibTrans" cxnId="{AB4D031B-FAD7-4CE6-ADCD-BD8829CF66CC}">
      <dgm:prSet/>
      <dgm:spPr/>
      <dgm:t>
        <a:bodyPr/>
        <a:lstStyle/>
        <a:p>
          <a:endParaRPr lang="ru-RU"/>
        </a:p>
      </dgm:t>
    </dgm:pt>
    <dgm:pt modelId="{B517A571-43E2-46D5-AFD8-C0D92C5D5CB9}" type="pres">
      <dgm:prSet presAssocID="{2BD894F8-F85C-4C39-9005-F87D4677F0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161B8E-3089-42EB-AABE-306667E9FA2D}" type="pres">
      <dgm:prSet presAssocID="{77707DCA-17A9-4C3C-B1DF-C86A90A1F659}" presName="node" presStyleLbl="node1" presStyleIdx="0" presStyleCnt="4" custLinFactNeighborX="2359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0BB50-757B-412A-AB61-74F3442C4992}" type="pres">
      <dgm:prSet presAssocID="{314E7EBC-4744-47E4-A3F8-87285F0D54B7}" presName="sibTrans" presStyleCnt="0"/>
      <dgm:spPr/>
    </dgm:pt>
    <dgm:pt modelId="{0ACDA4FC-E933-4E43-B9C7-B9214EA9B058}" type="pres">
      <dgm:prSet presAssocID="{F6F25D58-2948-4130-A1B3-0932F8A992D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3948F-0A2A-40B5-A51D-0B238E2EED06}" type="pres">
      <dgm:prSet presAssocID="{65DA0CAB-70C7-4AFE-B700-4583594B1AB0}" presName="sibTrans" presStyleCnt="0"/>
      <dgm:spPr/>
      <dgm:t>
        <a:bodyPr/>
        <a:lstStyle/>
        <a:p>
          <a:endParaRPr lang="ru-RU"/>
        </a:p>
      </dgm:t>
    </dgm:pt>
    <dgm:pt modelId="{5D28FF4A-BA13-4B6F-9115-6348D10C3662}" type="pres">
      <dgm:prSet presAssocID="{87E2978E-F5D5-4710-B5B9-18E926A4DD0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A0C60-4276-4E97-AC0D-08B5F90800E1}" type="pres">
      <dgm:prSet presAssocID="{323EEF50-7249-4F1C-A214-2C8BDE1A7848}" presName="sibTrans" presStyleCnt="0"/>
      <dgm:spPr/>
      <dgm:t>
        <a:bodyPr/>
        <a:lstStyle/>
        <a:p>
          <a:endParaRPr lang="ru-RU"/>
        </a:p>
      </dgm:t>
    </dgm:pt>
    <dgm:pt modelId="{2DA2DD5C-FD80-4D41-B0FD-9E1724C263D7}" type="pres">
      <dgm:prSet presAssocID="{C63CB4E1-B6D0-44DA-958B-0797ED69C3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C2DBB0-996A-414F-8878-202AF02BF92E}" type="presOf" srcId="{F6F25D58-2948-4130-A1B3-0932F8A992DD}" destId="{0ACDA4FC-E933-4E43-B9C7-B9214EA9B058}" srcOrd="0" destOrd="0" presId="urn:microsoft.com/office/officeart/2005/8/layout/hList6"/>
    <dgm:cxn modelId="{D49528F5-C00A-48FC-8922-5E35A9A9DC59}" type="presOf" srcId="{2BD894F8-F85C-4C39-9005-F87D4677F096}" destId="{B517A571-43E2-46D5-AFD8-C0D92C5D5CB9}" srcOrd="0" destOrd="0" presId="urn:microsoft.com/office/officeart/2005/8/layout/hList6"/>
    <dgm:cxn modelId="{19E30CBC-FB94-4649-B9EB-AB21D9CE249D}" type="presOf" srcId="{C63CB4E1-B6D0-44DA-958B-0797ED69C399}" destId="{2DA2DD5C-FD80-4D41-B0FD-9E1724C263D7}" srcOrd="0" destOrd="0" presId="urn:microsoft.com/office/officeart/2005/8/layout/hList6"/>
    <dgm:cxn modelId="{C46239E8-363B-4CAA-B9D6-D0EC678F9CFE}" srcId="{2BD894F8-F85C-4C39-9005-F87D4677F096}" destId="{F6F25D58-2948-4130-A1B3-0932F8A992DD}" srcOrd="1" destOrd="0" parTransId="{8A6F37CF-9111-44A3-BEB7-C9A8DF700149}" sibTransId="{65DA0CAB-70C7-4AFE-B700-4583594B1AB0}"/>
    <dgm:cxn modelId="{11EB0C92-B7B3-415E-B9F0-37558044E305}" type="presOf" srcId="{77707DCA-17A9-4C3C-B1DF-C86A90A1F659}" destId="{5E161B8E-3089-42EB-AABE-306667E9FA2D}" srcOrd="0" destOrd="0" presId="urn:microsoft.com/office/officeart/2005/8/layout/hList6"/>
    <dgm:cxn modelId="{1C005627-5AA5-4D9C-A365-0CB06D980D30}" type="presOf" srcId="{87E2978E-F5D5-4710-B5B9-18E926A4DD0D}" destId="{5D28FF4A-BA13-4B6F-9115-6348D10C3662}" srcOrd="0" destOrd="0" presId="urn:microsoft.com/office/officeart/2005/8/layout/hList6"/>
    <dgm:cxn modelId="{AB4D031B-FAD7-4CE6-ADCD-BD8829CF66CC}" srcId="{2BD894F8-F85C-4C39-9005-F87D4677F096}" destId="{77707DCA-17A9-4C3C-B1DF-C86A90A1F659}" srcOrd="0" destOrd="0" parTransId="{2BCAD12F-C129-4956-9DD8-CE022F15F11A}" sibTransId="{314E7EBC-4744-47E4-A3F8-87285F0D54B7}"/>
    <dgm:cxn modelId="{0571E27B-3C06-4020-B320-E1233479A06A}" srcId="{2BD894F8-F85C-4C39-9005-F87D4677F096}" destId="{C63CB4E1-B6D0-44DA-958B-0797ED69C399}" srcOrd="3" destOrd="0" parTransId="{D796E306-AA93-4FF1-9A7D-517560BA0AE1}" sibTransId="{EC5EE60E-C5DB-45FD-B1E9-A99F60DA201B}"/>
    <dgm:cxn modelId="{EA90CE47-46C8-4F05-ACE9-0BF76E421C55}" srcId="{2BD894F8-F85C-4C39-9005-F87D4677F096}" destId="{87E2978E-F5D5-4710-B5B9-18E926A4DD0D}" srcOrd="2" destOrd="0" parTransId="{5036E0C4-E2D1-4C48-9599-4AFA9D19F064}" sibTransId="{323EEF50-7249-4F1C-A214-2C8BDE1A7848}"/>
    <dgm:cxn modelId="{8E301BDE-0124-47C8-84F1-6152A3FD9DBB}" type="presParOf" srcId="{B517A571-43E2-46D5-AFD8-C0D92C5D5CB9}" destId="{5E161B8E-3089-42EB-AABE-306667E9FA2D}" srcOrd="0" destOrd="0" presId="urn:microsoft.com/office/officeart/2005/8/layout/hList6"/>
    <dgm:cxn modelId="{E7106210-84A7-47AC-AF76-2DE5E2163030}" type="presParOf" srcId="{B517A571-43E2-46D5-AFD8-C0D92C5D5CB9}" destId="{8CE0BB50-757B-412A-AB61-74F3442C4992}" srcOrd="1" destOrd="0" presId="urn:microsoft.com/office/officeart/2005/8/layout/hList6"/>
    <dgm:cxn modelId="{3C668280-AEEA-4FC9-BD99-FDE5E9EC37BA}" type="presParOf" srcId="{B517A571-43E2-46D5-AFD8-C0D92C5D5CB9}" destId="{0ACDA4FC-E933-4E43-B9C7-B9214EA9B058}" srcOrd="2" destOrd="0" presId="urn:microsoft.com/office/officeart/2005/8/layout/hList6"/>
    <dgm:cxn modelId="{DE48C63C-57D9-4730-A70D-FDCEB0DBB3C3}" type="presParOf" srcId="{B517A571-43E2-46D5-AFD8-C0D92C5D5CB9}" destId="{8193948F-0A2A-40B5-A51D-0B238E2EED06}" srcOrd="3" destOrd="0" presId="urn:microsoft.com/office/officeart/2005/8/layout/hList6"/>
    <dgm:cxn modelId="{82F968E6-ABEE-4FA6-ACE5-AC275C6B7BE8}" type="presParOf" srcId="{B517A571-43E2-46D5-AFD8-C0D92C5D5CB9}" destId="{5D28FF4A-BA13-4B6F-9115-6348D10C3662}" srcOrd="4" destOrd="0" presId="urn:microsoft.com/office/officeart/2005/8/layout/hList6"/>
    <dgm:cxn modelId="{B3FBC069-2B50-4148-A027-E9067E754701}" type="presParOf" srcId="{B517A571-43E2-46D5-AFD8-C0D92C5D5CB9}" destId="{E78A0C60-4276-4E97-AC0D-08B5F90800E1}" srcOrd="5" destOrd="0" presId="urn:microsoft.com/office/officeart/2005/8/layout/hList6"/>
    <dgm:cxn modelId="{B7273C5B-CF49-41C4-B661-93F6F1FC34AD}" type="presParOf" srcId="{B517A571-43E2-46D5-AFD8-C0D92C5D5CB9}" destId="{2DA2DD5C-FD80-4D41-B0FD-9E1724C263D7}" srcOrd="6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D4C7CC-26BF-46C2-B840-8E56D8286D0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85FCE1-2CDE-460F-B6A6-0C4432F9D0F8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31BC86FF-971F-43EB-A8C0-6007C8EBD52A}" type="parTrans" cxnId="{39F7C254-A9E4-4C19-B16E-02C7BA49CA10}">
      <dgm:prSet/>
      <dgm:spPr/>
      <dgm:t>
        <a:bodyPr/>
        <a:lstStyle/>
        <a:p>
          <a:endParaRPr lang="ru-RU" sz="2000"/>
        </a:p>
      </dgm:t>
    </dgm:pt>
    <dgm:pt modelId="{24D62447-9F8E-4D11-AF05-BF2720AF5FFE}" type="sibTrans" cxnId="{39F7C254-A9E4-4C19-B16E-02C7BA49CA10}">
      <dgm:prSet/>
      <dgm:spPr/>
      <dgm:t>
        <a:bodyPr/>
        <a:lstStyle/>
        <a:p>
          <a:endParaRPr lang="ru-RU" sz="2000"/>
        </a:p>
      </dgm:t>
    </dgm:pt>
    <dgm:pt modelId="{EA2E3F2B-525B-4EBA-8876-B5E1F45957D6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F13CCB56-99F0-49F6-B87F-952EB66CCD7F}" type="parTrans" cxnId="{5420DA50-AD6B-4FC0-BC14-736BB97D6B9A}">
      <dgm:prSet/>
      <dgm:spPr/>
      <dgm:t>
        <a:bodyPr/>
        <a:lstStyle/>
        <a:p>
          <a:endParaRPr lang="ru-RU" sz="2000"/>
        </a:p>
      </dgm:t>
    </dgm:pt>
    <dgm:pt modelId="{ADBDDA6F-A307-40D8-9C7A-0742D39D5080}" type="sibTrans" cxnId="{5420DA50-AD6B-4FC0-BC14-736BB97D6B9A}">
      <dgm:prSet/>
      <dgm:spPr/>
      <dgm:t>
        <a:bodyPr/>
        <a:lstStyle/>
        <a:p>
          <a:endParaRPr lang="ru-RU" sz="2000"/>
        </a:p>
      </dgm:t>
    </dgm:pt>
    <dgm:pt modelId="{4DBE0150-6379-46E2-9123-FCE03F04B007}">
      <dgm:prSet custT="1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pPr algn="l"/>
          <a:r>
            <a:rPr lang="ru-RU" sz="2400" b="1" cap="none" baseline="0" dirty="0" smtClean="0">
              <a:solidFill>
                <a:srgbClr val="002060"/>
              </a:solidFill>
            </a:rPr>
            <a:t>Определение общих и специфических целей</a:t>
          </a:r>
          <a:endParaRPr lang="ru-RU" sz="2400" b="1" cap="none" baseline="0" dirty="0">
            <a:solidFill>
              <a:srgbClr val="002060"/>
            </a:solidFill>
          </a:endParaRPr>
        </a:p>
      </dgm:t>
    </dgm:pt>
    <dgm:pt modelId="{1B433153-0BF0-4637-B885-945ADA387584}" type="parTrans" cxnId="{A2F19D59-25F8-4CFA-8960-3EDE40885F52}">
      <dgm:prSet/>
      <dgm:spPr/>
      <dgm:t>
        <a:bodyPr/>
        <a:lstStyle/>
        <a:p>
          <a:endParaRPr lang="ru-RU" sz="2000"/>
        </a:p>
      </dgm:t>
    </dgm:pt>
    <dgm:pt modelId="{33655C6B-470F-4F90-B02A-F8BCB47A1F36}" type="sibTrans" cxnId="{A2F19D59-25F8-4CFA-8960-3EDE40885F52}">
      <dgm:prSet/>
      <dgm:spPr/>
      <dgm:t>
        <a:bodyPr/>
        <a:lstStyle/>
        <a:p>
          <a:endParaRPr lang="ru-RU" sz="2000"/>
        </a:p>
      </dgm:t>
    </dgm:pt>
    <dgm:pt modelId="{14EE3C9B-4D28-4F93-A0C9-655542599264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Обновление содержания образовательных программ, направленных на формирование новой системы ценностей</a:t>
          </a:r>
          <a:endParaRPr lang="ru-RU" sz="2400" b="1" dirty="0">
            <a:solidFill>
              <a:srgbClr val="002060"/>
            </a:solidFill>
          </a:endParaRPr>
        </a:p>
      </dgm:t>
    </dgm:pt>
    <dgm:pt modelId="{58CC4DF2-2C95-429C-B956-914E3748BF9E}" type="parTrans" cxnId="{81F94A91-3B32-4F6F-BFAE-C65472FEF374}">
      <dgm:prSet/>
      <dgm:spPr/>
      <dgm:t>
        <a:bodyPr/>
        <a:lstStyle/>
        <a:p>
          <a:endParaRPr lang="ru-RU" sz="2000"/>
        </a:p>
      </dgm:t>
    </dgm:pt>
    <dgm:pt modelId="{581FCA01-58A4-4D70-8FF4-8FE8D9800D9B}" type="sibTrans" cxnId="{81F94A91-3B32-4F6F-BFAE-C65472FEF374}">
      <dgm:prSet/>
      <dgm:spPr/>
      <dgm:t>
        <a:bodyPr/>
        <a:lstStyle/>
        <a:p>
          <a:endParaRPr lang="ru-RU" sz="2000"/>
        </a:p>
      </dgm:t>
    </dgm:pt>
    <dgm:pt modelId="{D1590773-D1A8-479D-BCB1-0B4CA46CA8C0}">
      <dgm:prSet custT="1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pPr algn="l"/>
          <a:endParaRPr lang="ru-RU" sz="2400" b="1" cap="none" baseline="0" dirty="0">
            <a:solidFill>
              <a:srgbClr val="002060"/>
            </a:solidFill>
          </a:endParaRPr>
        </a:p>
      </dgm:t>
    </dgm:pt>
    <dgm:pt modelId="{FF3EAFBD-87B6-4599-A282-4A60FF14A68F}" type="parTrans" cxnId="{B1E6F74E-AA4C-47A2-AA62-330EFC7872B5}">
      <dgm:prSet/>
      <dgm:spPr/>
      <dgm:t>
        <a:bodyPr/>
        <a:lstStyle/>
        <a:p>
          <a:endParaRPr lang="ru-RU"/>
        </a:p>
      </dgm:t>
    </dgm:pt>
    <dgm:pt modelId="{484C0CCE-9A96-413F-924E-CDC2CB03E6EF}" type="sibTrans" cxnId="{B1E6F74E-AA4C-47A2-AA62-330EFC7872B5}">
      <dgm:prSet/>
      <dgm:spPr/>
      <dgm:t>
        <a:bodyPr/>
        <a:lstStyle/>
        <a:p>
          <a:endParaRPr lang="ru-RU"/>
        </a:p>
      </dgm:t>
    </dgm:pt>
    <dgm:pt modelId="{95BE648C-A09B-4566-9D5A-F50CC32FE439}">
      <dgm:prSet/>
      <dgm:spPr/>
      <dgm:t>
        <a:bodyPr/>
        <a:lstStyle/>
        <a:p>
          <a:endParaRPr lang="ru-RU"/>
        </a:p>
      </dgm:t>
    </dgm:pt>
    <dgm:pt modelId="{727BF1AA-443D-48DE-A1DF-27722BA15458}" type="parTrans" cxnId="{924960E5-467C-4F10-869F-2DA116F86F08}">
      <dgm:prSet/>
      <dgm:spPr/>
      <dgm:t>
        <a:bodyPr/>
        <a:lstStyle/>
        <a:p>
          <a:endParaRPr lang="ru-RU"/>
        </a:p>
      </dgm:t>
    </dgm:pt>
    <dgm:pt modelId="{4B5D26DE-3642-460D-8395-3C83F23C14BF}" type="sibTrans" cxnId="{924960E5-467C-4F10-869F-2DA116F86F08}">
      <dgm:prSet/>
      <dgm:spPr/>
      <dgm:t>
        <a:bodyPr/>
        <a:lstStyle/>
        <a:p>
          <a:endParaRPr lang="ru-RU"/>
        </a:p>
      </dgm:t>
    </dgm:pt>
    <dgm:pt modelId="{C8B258C7-5B93-4454-9997-AD525695EF00}">
      <dgm:prSet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8F8FDEB6-BD11-4572-A386-17346B10BBE6}" type="parTrans" cxnId="{AA6C7069-6C6D-4388-921F-2FB87A23F326}">
      <dgm:prSet/>
      <dgm:spPr/>
      <dgm:t>
        <a:bodyPr/>
        <a:lstStyle/>
        <a:p>
          <a:endParaRPr lang="ru-RU"/>
        </a:p>
      </dgm:t>
    </dgm:pt>
    <dgm:pt modelId="{2309B040-E140-425E-9222-E1718BCBD03B}" type="sibTrans" cxnId="{AA6C7069-6C6D-4388-921F-2FB87A23F326}">
      <dgm:prSet/>
      <dgm:spPr/>
      <dgm:t>
        <a:bodyPr/>
        <a:lstStyle/>
        <a:p>
          <a:endParaRPr lang="ru-RU"/>
        </a:p>
      </dgm:t>
    </dgm:pt>
    <dgm:pt modelId="{48F6C143-BBD0-454D-8BD6-C10AA6874DC0}">
      <dgm:prSet/>
      <dgm:spPr/>
      <dgm:t>
        <a:bodyPr/>
        <a:lstStyle/>
        <a:p>
          <a:endParaRPr lang="ru-RU"/>
        </a:p>
      </dgm:t>
    </dgm:pt>
    <dgm:pt modelId="{1438E55C-FCBA-4479-8750-75A92A4FA85B}" type="parTrans" cxnId="{A73C40EA-E99A-47AA-9122-A102203C8686}">
      <dgm:prSet/>
      <dgm:spPr/>
      <dgm:t>
        <a:bodyPr/>
        <a:lstStyle/>
        <a:p>
          <a:endParaRPr lang="ru-RU"/>
        </a:p>
      </dgm:t>
    </dgm:pt>
    <dgm:pt modelId="{9165FA5F-B07D-4E33-BAE1-095ADF10579D}" type="sibTrans" cxnId="{A73C40EA-E99A-47AA-9122-A102203C8686}">
      <dgm:prSet/>
      <dgm:spPr/>
      <dgm:t>
        <a:bodyPr/>
        <a:lstStyle/>
        <a:p>
          <a:endParaRPr lang="ru-RU"/>
        </a:p>
      </dgm:t>
    </dgm:pt>
    <dgm:pt modelId="{17C39D70-101E-477E-A115-A639B5DE7B29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Единый </a:t>
          </a:r>
          <a:r>
            <a:rPr lang="ru-RU" sz="2400" b="1" dirty="0" err="1" smtClean="0">
              <a:solidFill>
                <a:srgbClr val="002060"/>
              </a:solidFill>
            </a:rPr>
            <a:t>системно-деятельностный</a:t>
          </a:r>
          <a:r>
            <a:rPr lang="ru-RU" sz="2400" b="1" dirty="0" smtClean="0">
              <a:solidFill>
                <a:srgbClr val="002060"/>
              </a:solidFill>
            </a:rPr>
            <a:t> подход</a:t>
          </a:r>
          <a:endParaRPr lang="ru-RU" sz="2400" b="1" dirty="0">
            <a:solidFill>
              <a:srgbClr val="002060"/>
            </a:solidFill>
          </a:endParaRPr>
        </a:p>
      </dgm:t>
    </dgm:pt>
    <dgm:pt modelId="{1E2CA4C9-C877-4370-97A5-F2BB8FFF35AC}" type="parTrans" cxnId="{D91499CD-CF08-400C-B475-1ADE22259A84}">
      <dgm:prSet/>
      <dgm:spPr/>
      <dgm:t>
        <a:bodyPr/>
        <a:lstStyle/>
        <a:p>
          <a:endParaRPr lang="ru-RU"/>
        </a:p>
      </dgm:t>
    </dgm:pt>
    <dgm:pt modelId="{1C9555C7-26CA-4C0A-A5BF-0273C28C0313}" type="sibTrans" cxnId="{D91499CD-CF08-400C-B475-1ADE22259A84}">
      <dgm:prSet/>
      <dgm:spPr/>
      <dgm:t>
        <a:bodyPr/>
        <a:lstStyle/>
        <a:p>
          <a:endParaRPr lang="ru-RU"/>
        </a:p>
      </dgm:t>
    </dgm:pt>
    <dgm:pt modelId="{6327939D-4094-437F-9D31-9070DEEA8379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Связь и согласованность каждого компонента методической системы образования (целей, задач, содержания, методов, средств, форм организации)</a:t>
          </a:r>
          <a:endParaRPr lang="ru-RU" sz="2400" b="1" dirty="0">
            <a:solidFill>
              <a:srgbClr val="002060"/>
            </a:solidFill>
          </a:endParaRPr>
        </a:p>
      </dgm:t>
    </dgm:pt>
    <dgm:pt modelId="{51AF7BD6-6917-477E-8DAC-A4021077F1D8}" type="parTrans" cxnId="{DB11510B-4021-4B58-9459-52BEAACBCCF6}">
      <dgm:prSet/>
      <dgm:spPr/>
      <dgm:t>
        <a:bodyPr/>
        <a:lstStyle/>
        <a:p>
          <a:endParaRPr lang="ru-RU"/>
        </a:p>
      </dgm:t>
    </dgm:pt>
    <dgm:pt modelId="{DB526697-B8C8-4933-A831-9B75989EDE05}" type="sibTrans" cxnId="{DB11510B-4021-4B58-9459-52BEAACBCCF6}">
      <dgm:prSet/>
      <dgm:spPr/>
      <dgm:t>
        <a:bodyPr/>
        <a:lstStyle/>
        <a:p>
          <a:endParaRPr lang="ru-RU"/>
        </a:p>
      </dgm:t>
    </dgm:pt>
    <dgm:pt modelId="{6E796022-9AE8-4946-BC6B-1EC0962B1B7A}" type="pres">
      <dgm:prSet presAssocID="{A2D4C7CC-26BF-46C2-B840-8E56D8286D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8A675D-B7AC-4656-AB65-A8BCD56BE6AD}" type="pres">
      <dgm:prSet presAssocID="{EA2E3F2B-525B-4EBA-8876-B5E1F45957D6}" presName="composite" presStyleCnt="0"/>
      <dgm:spPr/>
    </dgm:pt>
    <dgm:pt modelId="{E3571C6C-EC7E-4A9D-8DD7-526C9AA99E09}" type="pres">
      <dgm:prSet presAssocID="{EA2E3F2B-525B-4EBA-8876-B5E1F45957D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619C79-C371-4055-A406-66BD3FE2C7BA}" type="pres">
      <dgm:prSet presAssocID="{EA2E3F2B-525B-4EBA-8876-B5E1F45957D6}" presName="descendantText" presStyleLbl="alignAcc1" presStyleIdx="0" presStyleCnt="4" custLinFactNeighborX="808" custLinFactNeighborY="61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93DBF-0DF2-444D-A62E-357862701075}" type="pres">
      <dgm:prSet presAssocID="{ADBDDA6F-A307-40D8-9C7A-0742D39D5080}" presName="sp" presStyleCnt="0"/>
      <dgm:spPr/>
    </dgm:pt>
    <dgm:pt modelId="{B0EDBDF5-C492-452C-8812-29590C340994}" type="pres">
      <dgm:prSet presAssocID="{3485FCE1-2CDE-460F-B6A6-0C4432F9D0F8}" presName="composite" presStyleCnt="0"/>
      <dgm:spPr/>
    </dgm:pt>
    <dgm:pt modelId="{005E6EE3-6B96-4219-996B-46D9FEFD23FB}" type="pres">
      <dgm:prSet presAssocID="{3485FCE1-2CDE-460F-B6A6-0C4432F9D0F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EA148-146D-4023-A5D9-1259BAF43EDE}" type="pres">
      <dgm:prSet presAssocID="{3485FCE1-2CDE-460F-B6A6-0C4432F9D0F8}" presName="descendantText" presStyleLbl="alignAcc1" presStyleIdx="1" presStyleCnt="4" custLinFactNeighborX="0" custLinFactNeighborY="-3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A8E79-D1B2-42F3-8B46-976711CA4985}" type="pres">
      <dgm:prSet presAssocID="{24D62447-9F8E-4D11-AF05-BF2720AF5FFE}" presName="sp" presStyleCnt="0"/>
      <dgm:spPr/>
    </dgm:pt>
    <dgm:pt modelId="{AE373EA4-C8B8-4314-99D8-C7AA3339128A}" type="pres">
      <dgm:prSet presAssocID="{48F6C143-BBD0-454D-8BD6-C10AA6874DC0}" presName="composite" presStyleCnt="0"/>
      <dgm:spPr/>
    </dgm:pt>
    <dgm:pt modelId="{0FCC4445-412A-439E-9208-D25D81495E83}" type="pres">
      <dgm:prSet presAssocID="{48F6C143-BBD0-454D-8BD6-C10AA6874DC0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9FBE3-8001-4FBD-8CAC-85437106FCF9}" type="pres">
      <dgm:prSet presAssocID="{48F6C143-BBD0-454D-8BD6-C10AA6874DC0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870FD-693D-4420-AFA8-DDDB2CF6B973}" type="pres">
      <dgm:prSet presAssocID="{9165FA5F-B07D-4E33-BAE1-095ADF10579D}" presName="sp" presStyleCnt="0"/>
      <dgm:spPr/>
    </dgm:pt>
    <dgm:pt modelId="{564026A4-37A3-4249-9985-8BED6DCE0627}" type="pres">
      <dgm:prSet presAssocID="{95BE648C-A09B-4566-9D5A-F50CC32FE439}" presName="composite" presStyleCnt="0"/>
      <dgm:spPr/>
    </dgm:pt>
    <dgm:pt modelId="{B2DC3919-0914-4D4B-A847-9CA48BABDAA0}" type="pres">
      <dgm:prSet presAssocID="{95BE648C-A09B-4566-9D5A-F50CC32FE43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66BF2-635B-4D8F-A164-0971CAFCA0E7}" type="pres">
      <dgm:prSet presAssocID="{95BE648C-A09B-4566-9D5A-F50CC32FE439}" presName="descendantText" presStyleLbl="alignAcc1" presStyleIdx="3" presStyleCnt="4" custScaleY="130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20DA50-AD6B-4FC0-BC14-736BB97D6B9A}" srcId="{A2D4C7CC-26BF-46C2-B840-8E56D8286D00}" destId="{EA2E3F2B-525B-4EBA-8876-B5E1F45957D6}" srcOrd="0" destOrd="0" parTransId="{F13CCB56-99F0-49F6-B87F-952EB66CCD7F}" sibTransId="{ADBDDA6F-A307-40D8-9C7A-0742D39D5080}"/>
    <dgm:cxn modelId="{A2F19D59-25F8-4CFA-8960-3EDE40885F52}" srcId="{EA2E3F2B-525B-4EBA-8876-B5E1F45957D6}" destId="{4DBE0150-6379-46E2-9123-FCE03F04B007}" srcOrd="0" destOrd="0" parTransId="{1B433153-0BF0-4637-B885-945ADA387584}" sibTransId="{33655C6B-470F-4F90-B02A-F8BCB47A1F36}"/>
    <dgm:cxn modelId="{D6CBD940-BED3-4814-AFE3-11FE1A6046F0}" type="presOf" srcId="{4DBE0150-6379-46E2-9123-FCE03F04B007}" destId="{17619C79-C371-4055-A406-66BD3FE2C7BA}" srcOrd="0" destOrd="0" presId="urn:microsoft.com/office/officeart/2005/8/layout/chevron2"/>
    <dgm:cxn modelId="{39F7C254-A9E4-4C19-B16E-02C7BA49CA10}" srcId="{A2D4C7CC-26BF-46C2-B840-8E56D8286D00}" destId="{3485FCE1-2CDE-460F-B6A6-0C4432F9D0F8}" srcOrd="1" destOrd="0" parTransId="{31BC86FF-971F-43EB-A8C0-6007C8EBD52A}" sibTransId="{24D62447-9F8E-4D11-AF05-BF2720AF5FFE}"/>
    <dgm:cxn modelId="{DB11510B-4021-4B58-9459-52BEAACBCCF6}" srcId="{95BE648C-A09B-4566-9D5A-F50CC32FE439}" destId="{6327939D-4094-437F-9D31-9070DEEA8379}" srcOrd="1" destOrd="0" parTransId="{51AF7BD6-6917-477E-8DAC-A4021077F1D8}" sibTransId="{DB526697-B8C8-4933-A831-9B75989EDE05}"/>
    <dgm:cxn modelId="{F62C4F34-5357-40D7-ACD1-6F654844B7FE}" type="presOf" srcId="{17C39D70-101E-477E-A115-A639B5DE7B29}" destId="{0D49FBE3-8001-4FBD-8CAC-85437106FCF9}" srcOrd="0" destOrd="0" presId="urn:microsoft.com/office/officeart/2005/8/layout/chevron2"/>
    <dgm:cxn modelId="{CCE6F788-960E-46DF-8E2B-A7152BF6BD34}" type="presOf" srcId="{D1590773-D1A8-479D-BCB1-0B4CA46CA8C0}" destId="{17619C79-C371-4055-A406-66BD3FE2C7BA}" srcOrd="0" destOrd="1" presId="urn:microsoft.com/office/officeart/2005/8/layout/chevron2"/>
    <dgm:cxn modelId="{3032C519-0AAA-410E-A9BC-36CE432A7CC1}" type="presOf" srcId="{EA2E3F2B-525B-4EBA-8876-B5E1F45957D6}" destId="{E3571C6C-EC7E-4A9D-8DD7-526C9AA99E09}" srcOrd="0" destOrd="0" presId="urn:microsoft.com/office/officeart/2005/8/layout/chevron2"/>
    <dgm:cxn modelId="{A73C40EA-E99A-47AA-9122-A102203C8686}" srcId="{A2D4C7CC-26BF-46C2-B840-8E56D8286D00}" destId="{48F6C143-BBD0-454D-8BD6-C10AA6874DC0}" srcOrd="2" destOrd="0" parTransId="{1438E55C-FCBA-4479-8750-75A92A4FA85B}" sibTransId="{9165FA5F-B07D-4E33-BAE1-095ADF10579D}"/>
    <dgm:cxn modelId="{96F4BDC1-B18C-4700-AEB5-57928EEFAF4E}" type="presOf" srcId="{6327939D-4094-437F-9D31-9070DEEA8379}" destId="{74766BF2-635B-4D8F-A164-0971CAFCA0E7}" srcOrd="0" destOrd="1" presId="urn:microsoft.com/office/officeart/2005/8/layout/chevron2"/>
    <dgm:cxn modelId="{EE318C2D-60B6-4F1B-8FD2-42E24AD205A9}" type="presOf" srcId="{95BE648C-A09B-4566-9D5A-F50CC32FE439}" destId="{B2DC3919-0914-4D4B-A847-9CA48BABDAA0}" srcOrd="0" destOrd="0" presId="urn:microsoft.com/office/officeart/2005/8/layout/chevron2"/>
    <dgm:cxn modelId="{81F94A91-3B32-4F6F-BFAE-C65472FEF374}" srcId="{3485FCE1-2CDE-460F-B6A6-0C4432F9D0F8}" destId="{14EE3C9B-4D28-4F93-A0C9-655542599264}" srcOrd="0" destOrd="0" parTransId="{58CC4DF2-2C95-429C-B956-914E3748BF9E}" sibTransId="{581FCA01-58A4-4D70-8FF4-8FE8D9800D9B}"/>
    <dgm:cxn modelId="{924960E5-467C-4F10-869F-2DA116F86F08}" srcId="{A2D4C7CC-26BF-46C2-B840-8E56D8286D00}" destId="{95BE648C-A09B-4566-9D5A-F50CC32FE439}" srcOrd="3" destOrd="0" parTransId="{727BF1AA-443D-48DE-A1DF-27722BA15458}" sibTransId="{4B5D26DE-3642-460D-8395-3C83F23C14BF}"/>
    <dgm:cxn modelId="{B1E6F74E-AA4C-47A2-AA62-330EFC7872B5}" srcId="{EA2E3F2B-525B-4EBA-8876-B5E1F45957D6}" destId="{D1590773-D1A8-479D-BCB1-0B4CA46CA8C0}" srcOrd="1" destOrd="0" parTransId="{FF3EAFBD-87B6-4599-A282-4A60FF14A68F}" sibTransId="{484C0CCE-9A96-413F-924E-CDC2CB03E6EF}"/>
    <dgm:cxn modelId="{D0A40709-382A-4364-AF3D-A0ECA5AC012C}" type="presOf" srcId="{A2D4C7CC-26BF-46C2-B840-8E56D8286D00}" destId="{6E796022-9AE8-4946-BC6B-1EC0962B1B7A}" srcOrd="0" destOrd="0" presId="urn:microsoft.com/office/officeart/2005/8/layout/chevron2"/>
    <dgm:cxn modelId="{D91499CD-CF08-400C-B475-1ADE22259A84}" srcId="{48F6C143-BBD0-454D-8BD6-C10AA6874DC0}" destId="{17C39D70-101E-477E-A115-A639B5DE7B29}" srcOrd="0" destOrd="0" parTransId="{1E2CA4C9-C877-4370-97A5-F2BB8FFF35AC}" sibTransId="{1C9555C7-26CA-4C0A-A5BF-0273C28C0313}"/>
    <dgm:cxn modelId="{AA6C7069-6C6D-4388-921F-2FB87A23F326}" srcId="{95BE648C-A09B-4566-9D5A-F50CC32FE439}" destId="{C8B258C7-5B93-4454-9997-AD525695EF00}" srcOrd="0" destOrd="0" parTransId="{8F8FDEB6-BD11-4572-A386-17346B10BBE6}" sibTransId="{2309B040-E140-425E-9222-E1718BCBD03B}"/>
    <dgm:cxn modelId="{31D0B97C-B60A-42FA-A286-A8A75D905179}" type="presOf" srcId="{C8B258C7-5B93-4454-9997-AD525695EF00}" destId="{74766BF2-635B-4D8F-A164-0971CAFCA0E7}" srcOrd="0" destOrd="0" presId="urn:microsoft.com/office/officeart/2005/8/layout/chevron2"/>
    <dgm:cxn modelId="{3F4FD91D-FD8A-44E7-B847-177F7AFB135A}" type="presOf" srcId="{3485FCE1-2CDE-460F-B6A6-0C4432F9D0F8}" destId="{005E6EE3-6B96-4219-996B-46D9FEFD23FB}" srcOrd="0" destOrd="0" presId="urn:microsoft.com/office/officeart/2005/8/layout/chevron2"/>
    <dgm:cxn modelId="{3EC89DF9-F7A1-4CAF-876A-AC8B120977C0}" type="presOf" srcId="{14EE3C9B-4D28-4F93-A0C9-655542599264}" destId="{82FEA148-146D-4023-A5D9-1259BAF43EDE}" srcOrd="0" destOrd="0" presId="urn:microsoft.com/office/officeart/2005/8/layout/chevron2"/>
    <dgm:cxn modelId="{2B42ED28-49E4-46F4-A29F-4875B6E58262}" type="presOf" srcId="{48F6C143-BBD0-454D-8BD6-C10AA6874DC0}" destId="{0FCC4445-412A-439E-9208-D25D81495E83}" srcOrd="0" destOrd="0" presId="urn:microsoft.com/office/officeart/2005/8/layout/chevron2"/>
    <dgm:cxn modelId="{7327AB0F-CD80-4897-8C40-B1F12CF13C66}" type="presParOf" srcId="{6E796022-9AE8-4946-BC6B-1EC0962B1B7A}" destId="{5F8A675D-B7AC-4656-AB65-A8BCD56BE6AD}" srcOrd="0" destOrd="0" presId="urn:microsoft.com/office/officeart/2005/8/layout/chevron2"/>
    <dgm:cxn modelId="{00D7F466-AF11-42B7-93AF-B95DB709C6DD}" type="presParOf" srcId="{5F8A675D-B7AC-4656-AB65-A8BCD56BE6AD}" destId="{E3571C6C-EC7E-4A9D-8DD7-526C9AA99E09}" srcOrd="0" destOrd="0" presId="urn:microsoft.com/office/officeart/2005/8/layout/chevron2"/>
    <dgm:cxn modelId="{A8B870C5-826B-4EE0-9392-0CFB3AB29573}" type="presParOf" srcId="{5F8A675D-B7AC-4656-AB65-A8BCD56BE6AD}" destId="{17619C79-C371-4055-A406-66BD3FE2C7BA}" srcOrd="1" destOrd="0" presId="urn:microsoft.com/office/officeart/2005/8/layout/chevron2"/>
    <dgm:cxn modelId="{E74156AF-2D5A-47D6-BADA-B4F224EA03F3}" type="presParOf" srcId="{6E796022-9AE8-4946-BC6B-1EC0962B1B7A}" destId="{EC193DBF-0DF2-444D-A62E-357862701075}" srcOrd="1" destOrd="0" presId="urn:microsoft.com/office/officeart/2005/8/layout/chevron2"/>
    <dgm:cxn modelId="{E288B1FC-0953-40B8-BD8A-1D8A1EF794BE}" type="presParOf" srcId="{6E796022-9AE8-4946-BC6B-1EC0962B1B7A}" destId="{B0EDBDF5-C492-452C-8812-29590C340994}" srcOrd="2" destOrd="0" presId="urn:microsoft.com/office/officeart/2005/8/layout/chevron2"/>
    <dgm:cxn modelId="{9CF49D11-33EF-4A19-89C7-1F50E0C31F78}" type="presParOf" srcId="{B0EDBDF5-C492-452C-8812-29590C340994}" destId="{005E6EE3-6B96-4219-996B-46D9FEFD23FB}" srcOrd="0" destOrd="0" presId="urn:microsoft.com/office/officeart/2005/8/layout/chevron2"/>
    <dgm:cxn modelId="{11F8469A-3524-4F48-9484-4A137CD07AF3}" type="presParOf" srcId="{B0EDBDF5-C492-452C-8812-29590C340994}" destId="{82FEA148-146D-4023-A5D9-1259BAF43EDE}" srcOrd="1" destOrd="0" presId="urn:microsoft.com/office/officeart/2005/8/layout/chevron2"/>
    <dgm:cxn modelId="{1B1E5DAD-8279-4713-87BF-6819B058C287}" type="presParOf" srcId="{6E796022-9AE8-4946-BC6B-1EC0962B1B7A}" destId="{C8FA8E79-D1B2-42F3-8B46-976711CA4985}" srcOrd="3" destOrd="0" presId="urn:microsoft.com/office/officeart/2005/8/layout/chevron2"/>
    <dgm:cxn modelId="{0D8D4A80-4C90-44DA-B786-17D447DAE8FC}" type="presParOf" srcId="{6E796022-9AE8-4946-BC6B-1EC0962B1B7A}" destId="{AE373EA4-C8B8-4314-99D8-C7AA3339128A}" srcOrd="4" destOrd="0" presId="urn:microsoft.com/office/officeart/2005/8/layout/chevron2"/>
    <dgm:cxn modelId="{A5227E67-30AC-40E4-94E4-C41C924B38A9}" type="presParOf" srcId="{AE373EA4-C8B8-4314-99D8-C7AA3339128A}" destId="{0FCC4445-412A-439E-9208-D25D81495E83}" srcOrd="0" destOrd="0" presId="urn:microsoft.com/office/officeart/2005/8/layout/chevron2"/>
    <dgm:cxn modelId="{44FDD6E2-250F-4E65-9904-19578AE6EDEA}" type="presParOf" srcId="{AE373EA4-C8B8-4314-99D8-C7AA3339128A}" destId="{0D49FBE3-8001-4FBD-8CAC-85437106FCF9}" srcOrd="1" destOrd="0" presId="urn:microsoft.com/office/officeart/2005/8/layout/chevron2"/>
    <dgm:cxn modelId="{D44DF6B5-2303-4C17-A501-1AE655455916}" type="presParOf" srcId="{6E796022-9AE8-4946-BC6B-1EC0962B1B7A}" destId="{14A870FD-693D-4420-AFA8-DDDB2CF6B973}" srcOrd="5" destOrd="0" presId="urn:microsoft.com/office/officeart/2005/8/layout/chevron2"/>
    <dgm:cxn modelId="{02D59EF0-57F4-420E-BF7F-18777CB77E6B}" type="presParOf" srcId="{6E796022-9AE8-4946-BC6B-1EC0962B1B7A}" destId="{564026A4-37A3-4249-9985-8BED6DCE0627}" srcOrd="6" destOrd="0" presId="urn:microsoft.com/office/officeart/2005/8/layout/chevron2"/>
    <dgm:cxn modelId="{A85ED785-8B88-4E35-AC66-E0B98CA87F56}" type="presParOf" srcId="{564026A4-37A3-4249-9985-8BED6DCE0627}" destId="{B2DC3919-0914-4D4B-A847-9CA48BABDAA0}" srcOrd="0" destOrd="0" presId="urn:microsoft.com/office/officeart/2005/8/layout/chevron2"/>
    <dgm:cxn modelId="{40D3CB42-EDA6-45E6-894D-0AAF56A03DAC}" type="presParOf" srcId="{564026A4-37A3-4249-9985-8BED6DCE0627}" destId="{74766BF2-635B-4D8F-A164-0971CAFCA0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D4C7CC-26BF-46C2-B840-8E56D8286D00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85FCE1-2CDE-460F-B6A6-0C4432F9D0F8}">
      <dgm:prSet phldrT="[Текст]" custT="1"/>
      <dgm:spPr>
        <a:solidFill>
          <a:srgbClr val="002768"/>
        </a:solidFill>
      </dgm:spPr>
      <dgm:t>
        <a:bodyPr/>
        <a:lstStyle/>
        <a:p>
          <a:endParaRPr lang="ru-RU" sz="2000" dirty="0"/>
        </a:p>
      </dgm:t>
    </dgm:pt>
    <dgm:pt modelId="{31BC86FF-971F-43EB-A8C0-6007C8EBD52A}" type="parTrans" cxnId="{39F7C254-A9E4-4C19-B16E-02C7BA49CA10}">
      <dgm:prSet/>
      <dgm:spPr/>
      <dgm:t>
        <a:bodyPr/>
        <a:lstStyle/>
        <a:p>
          <a:endParaRPr lang="ru-RU" sz="2000"/>
        </a:p>
      </dgm:t>
    </dgm:pt>
    <dgm:pt modelId="{24D62447-9F8E-4D11-AF05-BF2720AF5FFE}" type="sibTrans" cxnId="{39F7C254-A9E4-4C19-B16E-02C7BA49CA10}">
      <dgm:prSet/>
      <dgm:spPr/>
      <dgm:t>
        <a:bodyPr/>
        <a:lstStyle/>
        <a:p>
          <a:endParaRPr lang="ru-RU" sz="2000"/>
        </a:p>
      </dgm:t>
    </dgm:pt>
    <dgm:pt modelId="{48F6C143-BBD0-454D-8BD6-C10AA6874DC0}">
      <dgm:prSet/>
      <dgm:spPr/>
      <dgm:t>
        <a:bodyPr/>
        <a:lstStyle/>
        <a:p>
          <a:endParaRPr lang="ru-RU"/>
        </a:p>
      </dgm:t>
    </dgm:pt>
    <dgm:pt modelId="{1438E55C-FCBA-4479-8750-75A92A4FA85B}" type="parTrans" cxnId="{A73C40EA-E99A-47AA-9122-A102203C8686}">
      <dgm:prSet/>
      <dgm:spPr/>
      <dgm:t>
        <a:bodyPr/>
        <a:lstStyle/>
        <a:p>
          <a:endParaRPr lang="ru-RU"/>
        </a:p>
      </dgm:t>
    </dgm:pt>
    <dgm:pt modelId="{9165FA5F-B07D-4E33-BAE1-095ADF10579D}" type="sibTrans" cxnId="{A73C40EA-E99A-47AA-9122-A102203C8686}">
      <dgm:prSet/>
      <dgm:spPr/>
      <dgm:t>
        <a:bodyPr/>
        <a:lstStyle/>
        <a:p>
          <a:endParaRPr lang="ru-RU"/>
        </a:p>
      </dgm:t>
    </dgm:pt>
    <dgm:pt modelId="{17C39D70-101E-477E-A115-A639B5DE7B29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l"/>
          <a:endParaRPr lang="ru-RU" sz="2400" b="1" dirty="0">
            <a:solidFill>
              <a:srgbClr val="002060"/>
            </a:solidFill>
          </a:endParaRPr>
        </a:p>
      </dgm:t>
    </dgm:pt>
    <dgm:pt modelId="{1E2CA4C9-C877-4370-97A5-F2BB8FFF35AC}" type="parTrans" cxnId="{D91499CD-CF08-400C-B475-1ADE22259A84}">
      <dgm:prSet/>
      <dgm:spPr/>
      <dgm:t>
        <a:bodyPr/>
        <a:lstStyle/>
        <a:p>
          <a:endParaRPr lang="ru-RU"/>
        </a:p>
      </dgm:t>
    </dgm:pt>
    <dgm:pt modelId="{1C9555C7-26CA-4C0A-A5BF-0273C28C0313}" type="sibTrans" cxnId="{D91499CD-CF08-400C-B475-1ADE22259A84}">
      <dgm:prSet/>
      <dgm:spPr/>
      <dgm:t>
        <a:bodyPr/>
        <a:lstStyle/>
        <a:p>
          <a:endParaRPr lang="ru-RU"/>
        </a:p>
      </dgm:t>
    </dgm:pt>
    <dgm:pt modelId="{D26EE6BA-218E-4FD9-A899-FE5332BB572A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Целевые ориентиры не подлежат непосредственной оценке и не являются основанием для их формального сравнения с реальными достижениями детей. </a:t>
          </a:r>
          <a:endParaRPr lang="ru-RU" sz="2400" b="1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gm:t>
    </dgm:pt>
    <dgm:pt modelId="{E0888690-1CDC-4E1F-B7D8-FA95620AF37A}" type="parTrans" cxnId="{A788E857-7422-4104-B2E8-2B49699E0CEC}">
      <dgm:prSet/>
      <dgm:spPr/>
      <dgm:t>
        <a:bodyPr/>
        <a:lstStyle/>
        <a:p>
          <a:endParaRPr lang="ru-RU"/>
        </a:p>
      </dgm:t>
    </dgm:pt>
    <dgm:pt modelId="{03A5A494-29E6-4775-BB07-CEACAB16843C}" type="sibTrans" cxnId="{A788E857-7422-4104-B2E8-2B49699E0CEC}">
      <dgm:prSet/>
      <dgm:spPr/>
      <dgm:t>
        <a:bodyPr/>
        <a:lstStyle/>
        <a:p>
          <a:endParaRPr lang="ru-RU"/>
        </a:p>
      </dgm:t>
    </dgm:pt>
    <dgm:pt modelId="{382BE1ED-34B1-46F4-A897-D64DCBDCE18A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Это связано с тем, что дошкольное образование является необязательным уровнем образования.</a:t>
          </a:r>
          <a:endParaRPr lang="ru-RU" sz="2400" b="1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gm:t>
    </dgm:pt>
    <dgm:pt modelId="{D89A6572-DF98-4695-953F-67002F0B3BC0}" type="parTrans" cxnId="{DDA040DC-082E-4675-887E-068A1012AAB8}">
      <dgm:prSet/>
      <dgm:spPr/>
      <dgm:t>
        <a:bodyPr/>
        <a:lstStyle/>
        <a:p>
          <a:endParaRPr lang="ru-RU"/>
        </a:p>
      </dgm:t>
    </dgm:pt>
    <dgm:pt modelId="{0E1432C9-75B7-4241-BF69-43CFA321C725}" type="sibTrans" cxnId="{DDA040DC-082E-4675-887E-068A1012AAB8}">
      <dgm:prSet/>
      <dgm:spPr/>
      <dgm:t>
        <a:bodyPr/>
        <a:lstStyle/>
        <a:p>
          <a:endParaRPr lang="ru-RU"/>
        </a:p>
      </dgm:t>
    </dgm:pt>
    <dgm:pt modelId="{F1316E4E-09D6-48ED-B34E-645BA2676826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pPr algn="ctr"/>
          <a:r>
            <a:rPr lang="ru-RU" sz="2400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rPr>
            <a:t>ОСНОВНЫЕ РАЗЛИЧИЯ СТАНДАРТОВ:</a:t>
          </a:r>
          <a:endParaRPr lang="ru-RU" sz="2400" b="1" i="1" u="sng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AD8EB9-1634-43AF-835C-8283CCAD3B29}" type="parTrans" cxnId="{BECBC219-3C1F-4B7F-9E30-B777B1B29D14}">
      <dgm:prSet/>
      <dgm:spPr/>
      <dgm:t>
        <a:bodyPr/>
        <a:lstStyle/>
        <a:p>
          <a:endParaRPr lang="ru-RU"/>
        </a:p>
      </dgm:t>
    </dgm:pt>
    <dgm:pt modelId="{AD29B83E-9C47-40F3-925E-9B2CFF177CB3}" type="sibTrans" cxnId="{BECBC219-3C1F-4B7F-9E30-B777B1B29D14}">
      <dgm:prSet/>
      <dgm:spPr/>
      <dgm:t>
        <a:bodyPr/>
        <a:lstStyle/>
        <a:p>
          <a:endParaRPr lang="ru-RU"/>
        </a:p>
      </dgm:t>
    </dgm:pt>
    <dgm:pt modelId="{491AE55D-AD95-4DD7-B55D-46324DA61153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Результаты освоения ООП НОО:</a:t>
          </a:r>
        </a:p>
      </dgm:t>
    </dgm:pt>
    <dgm:pt modelId="{E8A341C8-51F9-4AEB-ADFE-F1EE4AF5FE07}" type="parTrans" cxnId="{8CF5B8B5-DBF3-487B-9C8F-16FE514D52D9}">
      <dgm:prSet/>
      <dgm:spPr/>
      <dgm:t>
        <a:bodyPr/>
        <a:lstStyle/>
        <a:p>
          <a:endParaRPr lang="ru-RU"/>
        </a:p>
      </dgm:t>
    </dgm:pt>
    <dgm:pt modelId="{2F2036A2-5958-4FCA-8C40-D7496D013497}" type="sibTrans" cxnId="{8CF5B8B5-DBF3-487B-9C8F-16FE514D52D9}">
      <dgm:prSet/>
      <dgm:spPr/>
      <dgm:t>
        <a:bodyPr/>
        <a:lstStyle/>
        <a:p>
          <a:endParaRPr lang="ru-RU"/>
        </a:p>
      </dgm:t>
    </dgm:pt>
    <dgm:pt modelId="{802E3F36-456D-4B53-ACAF-28F6409117EA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- </a:t>
          </a:r>
          <a:r>
            <a:rPr lang="ru-RU" sz="2400" b="1" dirty="0" err="1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метапредметные</a:t>
          </a:r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(УУД) и предметные результаты подлежат промежуточной и итоговой индивидуальной оценке;</a:t>
          </a:r>
          <a:endParaRPr lang="ru-RU" sz="2400" b="1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gm:t>
    </dgm:pt>
    <dgm:pt modelId="{BE16C18A-CCDF-4907-B3AD-C9D1ADE82F23}" type="parTrans" cxnId="{DC288FC2-9560-47EF-8E41-DA2507AC9272}">
      <dgm:prSet/>
      <dgm:spPr/>
      <dgm:t>
        <a:bodyPr/>
        <a:lstStyle/>
        <a:p>
          <a:endParaRPr lang="ru-RU"/>
        </a:p>
      </dgm:t>
    </dgm:pt>
    <dgm:pt modelId="{60A3676C-6D60-42BA-9E7B-9CF9329A84D9}" type="sibTrans" cxnId="{DC288FC2-9560-47EF-8E41-DA2507AC9272}">
      <dgm:prSet/>
      <dgm:spPr/>
      <dgm:t>
        <a:bodyPr/>
        <a:lstStyle/>
        <a:p>
          <a:endParaRPr lang="ru-RU"/>
        </a:p>
      </dgm:t>
    </dgm:pt>
    <dgm:pt modelId="{3E761A18-B984-4950-97B8-EEDEE46FBEFD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при этом результаты итоговой оценки используются для принятия решения о переводе обучающихся на следующую ступень.</a:t>
          </a:r>
          <a:r>
            <a:rPr lang="ru-RU" sz="2400" b="1" baseline="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</a:t>
          </a:r>
          <a:endParaRPr lang="ru-RU" sz="2400" b="1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gm:t>
    </dgm:pt>
    <dgm:pt modelId="{94494F10-189B-4AEA-BCBE-E2281B83A0A0}" type="parTrans" cxnId="{BBB1D429-E089-49E9-8299-BD42E205DA73}">
      <dgm:prSet/>
      <dgm:spPr/>
      <dgm:t>
        <a:bodyPr/>
        <a:lstStyle/>
        <a:p>
          <a:endParaRPr lang="ru-RU"/>
        </a:p>
      </dgm:t>
    </dgm:pt>
    <dgm:pt modelId="{BEA5774F-F77B-4927-BF21-AA5CD82D2651}" type="sibTrans" cxnId="{BBB1D429-E089-49E9-8299-BD42E205DA73}">
      <dgm:prSet/>
      <dgm:spPr/>
      <dgm:t>
        <a:bodyPr/>
        <a:lstStyle/>
        <a:p>
          <a:endParaRPr lang="ru-RU"/>
        </a:p>
      </dgm:t>
    </dgm:pt>
    <dgm:pt modelId="{3531BE8D-0ECF-4E30-AD88-A991D3A36DAC}">
      <dgm:prSet custT="1"/>
      <dgm:spPr/>
      <dgm:t>
        <a:bodyPr/>
        <a:lstStyle/>
        <a:p>
          <a:pPr algn="ctr"/>
          <a:r>
            <a:rPr lang="ru-RU" sz="2400" b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rPr>
            <a:t>ФГОС НОО</a:t>
          </a:r>
          <a:endParaRPr lang="ru-RU" sz="2400" dirty="0">
            <a:solidFill>
              <a:srgbClr val="C00000"/>
            </a:solidFill>
            <a:latin typeface="Calibri"/>
            <a:ea typeface="Calibri"/>
            <a:cs typeface="Times New Roman"/>
          </a:endParaRPr>
        </a:p>
      </dgm:t>
    </dgm:pt>
    <dgm:pt modelId="{4B2A2EE8-1BC7-4407-9CAA-DE1EA5535CAD}" type="parTrans" cxnId="{F107402E-6D19-4299-9026-1DECD019CDCE}">
      <dgm:prSet/>
      <dgm:spPr/>
      <dgm:t>
        <a:bodyPr/>
        <a:lstStyle/>
        <a:p>
          <a:endParaRPr lang="ru-RU"/>
        </a:p>
      </dgm:t>
    </dgm:pt>
    <dgm:pt modelId="{C7DB9318-E275-4534-AF0A-01AFE88DFC28}" type="sibTrans" cxnId="{F107402E-6D19-4299-9026-1DECD019CDCE}">
      <dgm:prSet/>
      <dgm:spPr/>
      <dgm:t>
        <a:bodyPr/>
        <a:lstStyle/>
        <a:p>
          <a:endParaRPr lang="ru-RU"/>
        </a:p>
      </dgm:t>
    </dgm:pt>
    <dgm:pt modelId="{6747B89E-3768-4CD3-AD77-5B14B912A64F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Начальное общее образование является обязательным.</a:t>
          </a:r>
          <a:endParaRPr lang="ru-RU" sz="2400" dirty="0">
            <a:solidFill>
              <a:srgbClr val="C00000"/>
            </a:solidFill>
            <a:latin typeface="Calibri"/>
            <a:ea typeface="Calibri"/>
            <a:cs typeface="Times New Roman"/>
          </a:endParaRPr>
        </a:p>
      </dgm:t>
    </dgm:pt>
    <dgm:pt modelId="{6C192195-91EB-4D2E-B753-FB4D2E193D97}" type="parTrans" cxnId="{1C4FCB17-B881-40BB-8B72-0A76068E3D23}">
      <dgm:prSet/>
      <dgm:spPr/>
      <dgm:t>
        <a:bodyPr/>
        <a:lstStyle/>
        <a:p>
          <a:endParaRPr lang="ru-RU"/>
        </a:p>
      </dgm:t>
    </dgm:pt>
    <dgm:pt modelId="{0C55B322-B49D-4287-B620-1CC9BE88EDC8}" type="sibTrans" cxnId="{1C4FCB17-B881-40BB-8B72-0A76068E3D23}">
      <dgm:prSet/>
      <dgm:spPr/>
      <dgm:t>
        <a:bodyPr/>
        <a:lstStyle/>
        <a:p>
          <a:endParaRPr lang="ru-RU"/>
        </a:p>
      </dgm:t>
    </dgm:pt>
    <dgm:pt modelId="{C7E77CB9-013E-4127-A586-456D4DBA3921}">
      <dgm:prSet custT="1"/>
      <dgm:spPr/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- личностные – не подлежат индивидуальной оценке;</a:t>
          </a:r>
        </a:p>
      </dgm:t>
    </dgm:pt>
    <dgm:pt modelId="{800A887D-4DD8-4313-9B1A-CF62E564C635}" type="parTrans" cxnId="{9FB25A5B-1968-4FBD-BD5E-8753F5C408A0}">
      <dgm:prSet/>
      <dgm:spPr/>
      <dgm:t>
        <a:bodyPr/>
        <a:lstStyle/>
        <a:p>
          <a:endParaRPr lang="ru-RU"/>
        </a:p>
      </dgm:t>
    </dgm:pt>
    <dgm:pt modelId="{09D7BC6C-8164-4E65-A35C-78078C3BEDCF}" type="sibTrans" cxnId="{9FB25A5B-1968-4FBD-BD5E-8753F5C408A0}">
      <dgm:prSet/>
      <dgm:spPr/>
      <dgm:t>
        <a:bodyPr/>
        <a:lstStyle/>
        <a:p>
          <a:endParaRPr lang="ru-RU"/>
        </a:p>
      </dgm:t>
    </dgm:pt>
    <dgm:pt modelId="{138EB18F-D3CA-4FC3-9247-2BB3EB5F2C6A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pPr algn="l"/>
          <a:r>
            <a:rPr lang="ru-RU" sz="2400" b="1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Дошкольное образование не является обязательным.</a:t>
          </a:r>
          <a:endParaRPr lang="ru-RU" sz="2400" b="1" dirty="0">
            <a:solidFill>
              <a:srgbClr val="003399"/>
            </a:solidFill>
          </a:endParaRPr>
        </a:p>
      </dgm:t>
    </dgm:pt>
    <dgm:pt modelId="{D98AA40D-4E85-4E08-94F4-CCF099387BA1}" type="sibTrans" cxnId="{55DEC668-E73F-4CE5-8EE4-851D327661DD}">
      <dgm:prSet/>
      <dgm:spPr/>
      <dgm:t>
        <a:bodyPr/>
        <a:lstStyle/>
        <a:p>
          <a:endParaRPr lang="ru-RU"/>
        </a:p>
      </dgm:t>
    </dgm:pt>
    <dgm:pt modelId="{F5912F5F-56E4-4FFD-8906-AC16A4579146}" type="parTrans" cxnId="{55DEC668-E73F-4CE5-8EE4-851D327661DD}">
      <dgm:prSet/>
      <dgm:spPr/>
      <dgm:t>
        <a:bodyPr/>
        <a:lstStyle/>
        <a:p>
          <a:endParaRPr lang="ru-RU"/>
        </a:p>
      </dgm:t>
    </dgm:pt>
    <dgm:pt modelId="{1C13B00D-4806-4294-A4F4-A38450A7FF7B}">
      <dgm:prSet custT="1"/>
      <dgm:spPr>
        <a:solidFill>
          <a:schemeClr val="bg2">
            <a:alpha val="90000"/>
          </a:schemeClr>
        </a:solidFill>
      </dgm:spPr>
      <dgm:t>
        <a:bodyPr/>
        <a:lstStyle/>
        <a:p>
          <a:pPr algn="ctr"/>
          <a:r>
            <a:rPr lang="ru-RU" sz="2400" b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rPr>
            <a:t>ФГОС ДО</a:t>
          </a:r>
          <a:endParaRPr lang="ru-RU" sz="2400" b="1" dirty="0">
            <a:solidFill>
              <a:srgbClr val="C00000"/>
            </a:solidFill>
          </a:endParaRPr>
        </a:p>
      </dgm:t>
    </dgm:pt>
    <dgm:pt modelId="{55B83FDC-85B6-4677-A1C2-D75A2A7787DA}" type="parTrans" cxnId="{2CCD64E8-ACDF-4E86-B559-7BE159F26EC7}">
      <dgm:prSet/>
      <dgm:spPr/>
      <dgm:t>
        <a:bodyPr/>
        <a:lstStyle/>
        <a:p>
          <a:endParaRPr lang="ru-RU"/>
        </a:p>
      </dgm:t>
    </dgm:pt>
    <dgm:pt modelId="{F4F47EC1-D57E-4950-8A54-9040A3E6948D}" type="sibTrans" cxnId="{2CCD64E8-ACDF-4E86-B559-7BE159F26EC7}">
      <dgm:prSet/>
      <dgm:spPr/>
      <dgm:t>
        <a:bodyPr/>
        <a:lstStyle/>
        <a:p>
          <a:endParaRPr lang="ru-RU"/>
        </a:p>
      </dgm:t>
    </dgm:pt>
    <dgm:pt modelId="{6E796022-9AE8-4946-BC6B-1EC0962B1B7A}" type="pres">
      <dgm:prSet presAssocID="{A2D4C7CC-26BF-46C2-B840-8E56D8286D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EDBDF5-C492-452C-8812-29590C340994}" type="pres">
      <dgm:prSet presAssocID="{3485FCE1-2CDE-460F-B6A6-0C4432F9D0F8}" presName="composite" presStyleCnt="0"/>
      <dgm:spPr/>
    </dgm:pt>
    <dgm:pt modelId="{005E6EE3-6B96-4219-996B-46D9FEFD23FB}" type="pres">
      <dgm:prSet presAssocID="{3485FCE1-2CDE-460F-B6A6-0C4432F9D0F8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EA148-146D-4023-A5D9-1259BAF43EDE}" type="pres">
      <dgm:prSet presAssocID="{3485FCE1-2CDE-460F-B6A6-0C4432F9D0F8}" presName="descendantText" presStyleLbl="alignAcc1" presStyleIdx="0" presStyleCnt="2" custScaleY="206459" custLinFactNeighborX="-10" custLinFactNeighborY="-14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A8E79-D1B2-42F3-8B46-976711CA4985}" type="pres">
      <dgm:prSet presAssocID="{24D62447-9F8E-4D11-AF05-BF2720AF5FFE}" presName="sp" presStyleCnt="0"/>
      <dgm:spPr/>
    </dgm:pt>
    <dgm:pt modelId="{AE373EA4-C8B8-4314-99D8-C7AA3339128A}" type="pres">
      <dgm:prSet presAssocID="{48F6C143-BBD0-454D-8BD6-C10AA6874DC0}" presName="composite" presStyleCnt="0"/>
      <dgm:spPr/>
    </dgm:pt>
    <dgm:pt modelId="{0FCC4445-412A-439E-9208-D25D81495E83}" type="pres">
      <dgm:prSet presAssocID="{48F6C143-BBD0-454D-8BD6-C10AA6874DC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9FBE3-8001-4FBD-8CAC-85437106FCF9}" type="pres">
      <dgm:prSet presAssocID="{48F6C143-BBD0-454D-8BD6-C10AA6874DC0}" presName="descendantText" presStyleLbl="alignAcc1" presStyleIdx="1" presStyleCnt="2" custScaleY="191334" custLinFactNeighborX="1410" custLinFactNeighborY="52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42ED28-49E4-46F4-A29F-4875B6E58262}" type="presOf" srcId="{48F6C143-BBD0-454D-8BD6-C10AA6874DC0}" destId="{0FCC4445-412A-439E-9208-D25D81495E83}" srcOrd="0" destOrd="0" presId="urn:microsoft.com/office/officeart/2005/8/layout/chevron2"/>
    <dgm:cxn modelId="{55DEC668-E73F-4CE5-8EE4-851D327661DD}" srcId="{3485FCE1-2CDE-460F-B6A6-0C4432F9D0F8}" destId="{138EB18F-D3CA-4FC3-9247-2BB3EB5F2C6A}" srcOrd="2" destOrd="0" parTransId="{F5912F5F-56E4-4FFD-8906-AC16A4579146}" sibTransId="{D98AA40D-4E85-4E08-94F4-CCF099387BA1}"/>
    <dgm:cxn modelId="{84D611C1-B401-4A4D-A361-A594734B4E3C}" type="presOf" srcId="{6747B89E-3768-4CD3-AD77-5B14B912A64F}" destId="{0D49FBE3-8001-4FBD-8CAC-85437106FCF9}" srcOrd="0" destOrd="2" presId="urn:microsoft.com/office/officeart/2005/8/layout/chevron2"/>
    <dgm:cxn modelId="{137F778F-E251-46A0-A340-F9B9413455EC}" type="presOf" srcId="{D26EE6BA-218E-4FD9-A899-FE5332BB572A}" destId="{82FEA148-146D-4023-A5D9-1259BAF43EDE}" srcOrd="0" destOrd="3" presId="urn:microsoft.com/office/officeart/2005/8/layout/chevron2"/>
    <dgm:cxn modelId="{AD0AC7F0-1A17-4161-80EB-00744C1D1172}" type="presOf" srcId="{491AE55D-AD95-4DD7-B55D-46324DA61153}" destId="{0D49FBE3-8001-4FBD-8CAC-85437106FCF9}" srcOrd="0" destOrd="3" presId="urn:microsoft.com/office/officeart/2005/8/layout/chevron2"/>
    <dgm:cxn modelId="{199F0A92-52AD-44D4-9F02-3ABED476CDC7}" type="presOf" srcId="{3E761A18-B984-4950-97B8-EEDEE46FBEFD}" destId="{0D49FBE3-8001-4FBD-8CAC-85437106FCF9}" srcOrd="0" destOrd="6" presId="urn:microsoft.com/office/officeart/2005/8/layout/chevron2"/>
    <dgm:cxn modelId="{BECBC219-3C1F-4B7F-9E30-B777B1B29D14}" srcId="{3485FCE1-2CDE-460F-B6A6-0C4432F9D0F8}" destId="{F1316E4E-09D6-48ED-B34E-645BA2676826}" srcOrd="0" destOrd="0" parTransId="{E1AD8EB9-1634-43AF-835C-8283CCAD3B29}" sibTransId="{AD29B83E-9C47-40F3-925E-9B2CFF177CB3}"/>
    <dgm:cxn modelId="{D91499CD-CF08-400C-B475-1ADE22259A84}" srcId="{48F6C143-BBD0-454D-8BD6-C10AA6874DC0}" destId="{17C39D70-101E-477E-A115-A639B5DE7B29}" srcOrd="0" destOrd="0" parTransId="{1E2CA4C9-C877-4370-97A5-F2BB8FFF35AC}" sibTransId="{1C9555C7-26CA-4C0A-A5BF-0273C28C0313}"/>
    <dgm:cxn modelId="{3F4FD91D-FD8A-44E7-B847-177F7AFB135A}" type="presOf" srcId="{3485FCE1-2CDE-460F-B6A6-0C4432F9D0F8}" destId="{005E6EE3-6B96-4219-996B-46D9FEFD23FB}" srcOrd="0" destOrd="0" presId="urn:microsoft.com/office/officeart/2005/8/layout/chevron2"/>
    <dgm:cxn modelId="{AF8FCF85-3FA9-478D-B666-9235B9F721DD}" type="presOf" srcId="{138EB18F-D3CA-4FC3-9247-2BB3EB5F2C6A}" destId="{82FEA148-146D-4023-A5D9-1259BAF43EDE}" srcOrd="0" destOrd="2" presId="urn:microsoft.com/office/officeart/2005/8/layout/chevron2"/>
    <dgm:cxn modelId="{1C4FCB17-B881-40BB-8B72-0A76068E3D23}" srcId="{48F6C143-BBD0-454D-8BD6-C10AA6874DC0}" destId="{6747B89E-3768-4CD3-AD77-5B14B912A64F}" srcOrd="2" destOrd="0" parTransId="{6C192195-91EB-4D2E-B753-FB4D2E193D97}" sibTransId="{0C55B322-B49D-4287-B620-1CC9BE88EDC8}"/>
    <dgm:cxn modelId="{FC154EFA-A470-4161-BD74-887285D1F264}" type="presOf" srcId="{802E3F36-456D-4B53-ACAF-28F6409117EA}" destId="{0D49FBE3-8001-4FBD-8CAC-85437106FCF9}" srcOrd="0" destOrd="5" presId="urn:microsoft.com/office/officeart/2005/8/layout/chevron2"/>
    <dgm:cxn modelId="{2E01B0AA-E739-400D-956B-5238379855A3}" type="presOf" srcId="{C7E77CB9-013E-4127-A586-456D4DBA3921}" destId="{0D49FBE3-8001-4FBD-8CAC-85437106FCF9}" srcOrd="0" destOrd="4" presId="urn:microsoft.com/office/officeart/2005/8/layout/chevron2"/>
    <dgm:cxn modelId="{39F7C254-A9E4-4C19-B16E-02C7BA49CA10}" srcId="{A2D4C7CC-26BF-46C2-B840-8E56D8286D00}" destId="{3485FCE1-2CDE-460F-B6A6-0C4432F9D0F8}" srcOrd="0" destOrd="0" parTransId="{31BC86FF-971F-43EB-A8C0-6007C8EBD52A}" sibTransId="{24D62447-9F8E-4D11-AF05-BF2720AF5FFE}"/>
    <dgm:cxn modelId="{C6FE8778-91CB-4A17-B0BC-9317F84DCD79}" type="presOf" srcId="{3531BE8D-0ECF-4E30-AD88-A991D3A36DAC}" destId="{0D49FBE3-8001-4FBD-8CAC-85437106FCF9}" srcOrd="0" destOrd="1" presId="urn:microsoft.com/office/officeart/2005/8/layout/chevron2"/>
    <dgm:cxn modelId="{8CF5B8B5-DBF3-487B-9C8F-16FE514D52D9}" srcId="{48F6C143-BBD0-454D-8BD6-C10AA6874DC0}" destId="{491AE55D-AD95-4DD7-B55D-46324DA61153}" srcOrd="3" destOrd="0" parTransId="{E8A341C8-51F9-4AEB-ADFE-F1EE4AF5FE07}" sibTransId="{2F2036A2-5958-4FCA-8C40-D7496D013497}"/>
    <dgm:cxn modelId="{D0A40709-382A-4364-AF3D-A0ECA5AC012C}" type="presOf" srcId="{A2D4C7CC-26BF-46C2-B840-8E56D8286D00}" destId="{6E796022-9AE8-4946-BC6B-1EC0962B1B7A}" srcOrd="0" destOrd="0" presId="urn:microsoft.com/office/officeart/2005/8/layout/chevron2"/>
    <dgm:cxn modelId="{7197BD92-3E18-4030-9B2D-924DB0641895}" type="presOf" srcId="{F1316E4E-09D6-48ED-B34E-645BA2676826}" destId="{82FEA148-146D-4023-A5D9-1259BAF43EDE}" srcOrd="0" destOrd="0" presId="urn:microsoft.com/office/officeart/2005/8/layout/chevron2"/>
    <dgm:cxn modelId="{2DF319C4-05E4-4AB6-9266-6081E1EF39E3}" type="presOf" srcId="{1C13B00D-4806-4294-A4F4-A38450A7FF7B}" destId="{82FEA148-146D-4023-A5D9-1259BAF43EDE}" srcOrd="0" destOrd="1" presId="urn:microsoft.com/office/officeart/2005/8/layout/chevron2"/>
    <dgm:cxn modelId="{2CCD64E8-ACDF-4E86-B559-7BE159F26EC7}" srcId="{3485FCE1-2CDE-460F-B6A6-0C4432F9D0F8}" destId="{1C13B00D-4806-4294-A4F4-A38450A7FF7B}" srcOrd="1" destOrd="0" parTransId="{55B83FDC-85B6-4677-A1C2-D75A2A7787DA}" sibTransId="{F4F47EC1-D57E-4950-8A54-9040A3E6948D}"/>
    <dgm:cxn modelId="{DC288FC2-9560-47EF-8E41-DA2507AC9272}" srcId="{48F6C143-BBD0-454D-8BD6-C10AA6874DC0}" destId="{802E3F36-456D-4B53-ACAF-28F6409117EA}" srcOrd="5" destOrd="0" parTransId="{BE16C18A-CCDF-4907-B3AD-C9D1ADE82F23}" sibTransId="{60A3676C-6D60-42BA-9E7B-9CF9329A84D9}"/>
    <dgm:cxn modelId="{B8EF3080-B5B0-4F06-9872-E4E4A62F350D}" type="presOf" srcId="{382BE1ED-34B1-46F4-A897-D64DCBDCE18A}" destId="{82FEA148-146D-4023-A5D9-1259BAF43EDE}" srcOrd="0" destOrd="4" presId="urn:microsoft.com/office/officeart/2005/8/layout/chevron2"/>
    <dgm:cxn modelId="{BBB1D429-E089-49E9-8299-BD42E205DA73}" srcId="{48F6C143-BBD0-454D-8BD6-C10AA6874DC0}" destId="{3E761A18-B984-4950-97B8-EEDEE46FBEFD}" srcOrd="6" destOrd="0" parTransId="{94494F10-189B-4AEA-BCBE-E2281B83A0A0}" sibTransId="{BEA5774F-F77B-4927-BF21-AA5CD82D2651}"/>
    <dgm:cxn modelId="{A788E857-7422-4104-B2E8-2B49699E0CEC}" srcId="{3485FCE1-2CDE-460F-B6A6-0C4432F9D0F8}" destId="{D26EE6BA-218E-4FD9-A899-FE5332BB572A}" srcOrd="3" destOrd="0" parTransId="{E0888690-1CDC-4E1F-B7D8-FA95620AF37A}" sibTransId="{03A5A494-29E6-4775-BB07-CEACAB16843C}"/>
    <dgm:cxn modelId="{F62C4F34-5357-40D7-ACD1-6F654844B7FE}" type="presOf" srcId="{17C39D70-101E-477E-A115-A639B5DE7B29}" destId="{0D49FBE3-8001-4FBD-8CAC-85437106FCF9}" srcOrd="0" destOrd="0" presId="urn:microsoft.com/office/officeart/2005/8/layout/chevron2"/>
    <dgm:cxn modelId="{9FB25A5B-1968-4FBD-BD5E-8753F5C408A0}" srcId="{48F6C143-BBD0-454D-8BD6-C10AA6874DC0}" destId="{C7E77CB9-013E-4127-A586-456D4DBA3921}" srcOrd="4" destOrd="0" parTransId="{800A887D-4DD8-4313-9B1A-CF62E564C635}" sibTransId="{09D7BC6C-8164-4E65-A35C-78078C3BEDCF}"/>
    <dgm:cxn modelId="{DDA040DC-082E-4675-887E-068A1012AAB8}" srcId="{3485FCE1-2CDE-460F-B6A6-0C4432F9D0F8}" destId="{382BE1ED-34B1-46F4-A897-D64DCBDCE18A}" srcOrd="4" destOrd="0" parTransId="{D89A6572-DF98-4695-953F-67002F0B3BC0}" sibTransId="{0E1432C9-75B7-4241-BF69-43CFA321C725}"/>
    <dgm:cxn modelId="{F107402E-6D19-4299-9026-1DECD019CDCE}" srcId="{48F6C143-BBD0-454D-8BD6-C10AA6874DC0}" destId="{3531BE8D-0ECF-4E30-AD88-A991D3A36DAC}" srcOrd="1" destOrd="0" parTransId="{4B2A2EE8-1BC7-4407-9CAA-DE1EA5535CAD}" sibTransId="{C7DB9318-E275-4534-AF0A-01AFE88DFC28}"/>
    <dgm:cxn modelId="{A73C40EA-E99A-47AA-9122-A102203C8686}" srcId="{A2D4C7CC-26BF-46C2-B840-8E56D8286D00}" destId="{48F6C143-BBD0-454D-8BD6-C10AA6874DC0}" srcOrd="1" destOrd="0" parTransId="{1438E55C-FCBA-4479-8750-75A92A4FA85B}" sibTransId="{9165FA5F-B07D-4E33-BAE1-095ADF10579D}"/>
    <dgm:cxn modelId="{E288B1FC-0953-40B8-BD8A-1D8A1EF794BE}" type="presParOf" srcId="{6E796022-9AE8-4946-BC6B-1EC0962B1B7A}" destId="{B0EDBDF5-C492-452C-8812-29590C340994}" srcOrd="0" destOrd="0" presId="urn:microsoft.com/office/officeart/2005/8/layout/chevron2"/>
    <dgm:cxn modelId="{9CF49D11-33EF-4A19-89C7-1F50E0C31F78}" type="presParOf" srcId="{B0EDBDF5-C492-452C-8812-29590C340994}" destId="{005E6EE3-6B96-4219-996B-46D9FEFD23FB}" srcOrd="0" destOrd="0" presId="urn:microsoft.com/office/officeart/2005/8/layout/chevron2"/>
    <dgm:cxn modelId="{11F8469A-3524-4F48-9484-4A137CD07AF3}" type="presParOf" srcId="{B0EDBDF5-C492-452C-8812-29590C340994}" destId="{82FEA148-146D-4023-A5D9-1259BAF43EDE}" srcOrd="1" destOrd="0" presId="urn:microsoft.com/office/officeart/2005/8/layout/chevron2"/>
    <dgm:cxn modelId="{1B1E5DAD-8279-4713-87BF-6819B058C287}" type="presParOf" srcId="{6E796022-9AE8-4946-BC6B-1EC0962B1B7A}" destId="{C8FA8E79-D1B2-42F3-8B46-976711CA4985}" srcOrd="1" destOrd="0" presId="urn:microsoft.com/office/officeart/2005/8/layout/chevron2"/>
    <dgm:cxn modelId="{0D8D4A80-4C90-44DA-B786-17D447DAE8FC}" type="presParOf" srcId="{6E796022-9AE8-4946-BC6B-1EC0962B1B7A}" destId="{AE373EA4-C8B8-4314-99D8-C7AA3339128A}" srcOrd="2" destOrd="0" presId="urn:microsoft.com/office/officeart/2005/8/layout/chevron2"/>
    <dgm:cxn modelId="{A5227E67-30AC-40E4-94E4-C41C924B38A9}" type="presParOf" srcId="{AE373EA4-C8B8-4314-99D8-C7AA3339128A}" destId="{0FCC4445-412A-439E-9208-D25D81495E83}" srcOrd="0" destOrd="0" presId="urn:microsoft.com/office/officeart/2005/8/layout/chevron2"/>
    <dgm:cxn modelId="{44FDD6E2-250F-4E65-9904-19578AE6EDEA}" type="presParOf" srcId="{AE373EA4-C8B8-4314-99D8-C7AA3339128A}" destId="{0D49FBE3-8001-4FBD-8CAC-85437106FCF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27745A-93D5-4D7D-AD29-E43BB9FA5A58}" type="doc">
      <dgm:prSet loTypeId="urn:microsoft.com/office/officeart/2005/8/layout/vList4#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48188C-C518-413F-88E9-22DBF9E4A7AD}" type="pres">
      <dgm:prSet presAssocID="{8F27745A-93D5-4D7D-AD29-E43BB9FA5A5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6C6D227-B11B-46D9-BD19-52239C6378E2}" type="presOf" srcId="{8F27745A-93D5-4D7D-AD29-E43BB9FA5A58}" destId="{0D48188C-C518-413F-88E9-22DBF9E4A7AD}" srcOrd="0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82337B-CBE7-4BDA-AE5C-796C121FD887}" type="doc">
      <dgm:prSet loTypeId="urn:microsoft.com/office/officeart/2005/8/layout/radial1" loCatId="cycle" qsTypeId="urn:microsoft.com/office/officeart/2005/8/quickstyle/3d2#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B9012C-B554-4848-A6A7-43E09680927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целесообразной и эффективной модели реализации механизмов преемственности на всех уровнях образования</a:t>
          </a:r>
          <a:endParaRPr lang="ru-RU" sz="2400" b="1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5E2FA7-F46B-440E-BABC-37E375AF2A26}" type="parTrans" cxnId="{CE6CED23-09E4-46EE-A76B-164902077A90}">
      <dgm:prSet/>
      <dgm:spPr/>
      <dgm:t>
        <a:bodyPr/>
        <a:lstStyle/>
        <a:p>
          <a:endParaRPr lang="ru-RU"/>
        </a:p>
      </dgm:t>
    </dgm:pt>
    <dgm:pt modelId="{A1938B19-BEC2-4FCB-A9F3-07D25CD80D0A}" type="sibTrans" cxnId="{CE6CED23-09E4-46EE-A76B-164902077A90}">
      <dgm:prSet/>
      <dgm:spPr/>
      <dgm:t>
        <a:bodyPr/>
        <a:lstStyle/>
        <a:p>
          <a:endParaRPr lang="ru-RU"/>
        </a:p>
      </dgm:t>
    </dgm:pt>
    <dgm:pt modelId="{2449D7CB-A625-4F6F-A6FE-B610E163DA4E}">
      <dgm:prSet phldrT="[Текст]"/>
      <dgm:spPr/>
      <dgm:t>
        <a:bodyPr/>
        <a:lstStyle/>
        <a:p>
          <a:r>
            <a:rPr lang="ru-RU" b="1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внедрить единую управленческую стратегию действий</a:t>
          </a:r>
          <a:endParaRPr lang="ru-RU" b="1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82E8B-810F-49AA-90D1-59BBA25EF3A7}" type="parTrans" cxnId="{94FF813D-AC46-40AB-AA16-D6603D94041B}">
      <dgm:prSet/>
      <dgm:spPr/>
      <dgm:t>
        <a:bodyPr/>
        <a:lstStyle/>
        <a:p>
          <a:endParaRPr lang="ru-RU"/>
        </a:p>
      </dgm:t>
    </dgm:pt>
    <dgm:pt modelId="{77AE571E-259D-474F-909E-FF8E9335338B}" type="sibTrans" cxnId="{94FF813D-AC46-40AB-AA16-D6603D94041B}">
      <dgm:prSet/>
      <dgm:spPr/>
      <dgm:t>
        <a:bodyPr/>
        <a:lstStyle/>
        <a:p>
          <a:endParaRPr lang="ru-RU"/>
        </a:p>
      </dgm:t>
    </dgm:pt>
    <dgm:pt modelId="{43A30204-A228-422B-AA94-360C0AFBF465}">
      <dgm:prSet phldrT="[Текст]"/>
      <dgm:spPr/>
      <dgm:t>
        <a:bodyPr/>
        <a:lstStyle/>
        <a:p>
          <a:r>
            <a:rPr lang="ru-RU" b="1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Создать методический кластер «СТУПЕНИ»</a:t>
          </a:r>
          <a:endParaRPr lang="ru-RU" b="1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9B2BA-1461-4721-A8F6-9A612AD00D97}" type="parTrans" cxnId="{1F280856-3671-4263-AAB3-53DE648D64B1}">
      <dgm:prSet/>
      <dgm:spPr/>
      <dgm:t>
        <a:bodyPr/>
        <a:lstStyle/>
        <a:p>
          <a:endParaRPr lang="ru-RU"/>
        </a:p>
      </dgm:t>
    </dgm:pt>
    <dgm:pt modelId="{C29EF393-B026-4118-9AC8-B9B059FF9E8F}" type="sibTrans" cxnId="{1F280856-3671-4263-AAB3-53DE648D64B1}">
      <dgm:prSet/>
      <dgm:spPr/>
      <dgm:t>
        <a:bodyPr/>
        <a:lstStyle/>
        <a:p>
          <a:endParaRPr lang="ru-RU"/>
        </a:p>
      </dgm:t>
    </dgm:pt>
    <dgm:pt modelId="{820E8C81-319F-4B99-86D5-B15093C0843D}">
      <dgm:prSet phldrT="[Текст]" phldr="1"/>
      <dgm:spPr/>
      <dgm:t>
        <a:bodyPr/>
        <a:lstStyle/>
        <a:p>
          <a:endParaRPr lang="ru-RU"/>
        </a:p>
      </dgm:t>
    </dgm:pt>
    <dgm:pt modelId="{9BFD0167-ECAE-4DA8-9807-9F1731C81CCE}" type="parTrans" cxnId="{328064AC-9D8F-435A-B5AD-97F9D74D2DFE}">
      <dgm:prSet/>
      <dgm:spPr/>
      <dgm:t>
        <a:bodyPr/>
        <a:lstStyle/>
        <a:p>
          <a:endParaRPr lang="ru-RU"/>
        </a:p>
      </dgm:t>
    </dgm:pt>
    <dgm:pt modelId="{E9520E2F-6F0E-46FD-8217-D84A6C3B72A1}" type="sibTrans" cxnId="{328064AC-9D8F-435A-B5AD-97F9D74D2DFE}">
      <dgm:prSet/>
      <dgm:spPr/>
      <dgm:t>
        <a:bodyPr/>
        <a:lstStyle/>
        <a:p>
          <a:endParaRPr lang="ru-RU"/>
        </a:p>
      </dgm:t>
    </dgm:pt>
    <dgm:pt modelId="{F208DAFE-4B67-4557-8B77-14BA2676E272}">
      <dgm:prSet phldrT="[Текст]" phldr="1"/>
      <dgm:spPr/>
      <dgm:t>
        <a:bodyPr/>
        <a:lstStyle/>
        <a:p>
          <a:endParaRPr lang="ru-RU"/>
        </a:p>
      </dgm:t>
    </dgm:pt>
    <dgm:pt modelId="{181AC954-6BAC-429F-84C5-70C6F67A6622}" type="parTrans" cxnId="{E75EA68C-8F09-4AFE-8816-EDC95F5393AD}">
      <dgm:prSet/>
      <dgm:spPr/>
      <dgm:t>
        <a:bodyPr/>
        <a:lstStyle/>
        <a:p>
          <a:endParaRPr lang="ru-RU"/>
        </a:p>
      </dgm:t>
    </dgm:pt>
    <dgm:pt modelId="{B83989A5-0210-43E5-BA6D-BAB42785A0BB}" type="sibTrans" cxnId="{E75EA68C-8F09-4AFE-8816-EDC95F5393AD}">
      <dgm:prSet/>
      <dgm:spPr/>
      <dgm:t>
        <a:bodyPr/>
        <a:lstStyle/>
        <a:p>
          <a:endParaRPr lang="ru-RU"/>
        </a:p>
      </dgm:t>
    </dgm:pt>
    <dgm:pt modelId="{D529C524-99A7-47E0-ACE2-45F99D71B7AA}">
      <dgm:prSet phldrT="[Текст]" phldr="1"/>
      <dgm:spPr/>
      <dgm:t>
        <a:bodyPr/>
        <a:lstStyle/>
        <a:p>
          <a:endParaRPr lang="ru-RU"/>
        </a:p>
      </dgm:t>
    </dgm:pt>
    <dgm:pt modelId="{C4178B2B-523C-45DB-A3C0-5E7BBF0F28F3}" type="parTrans" cxnId="{0B50890A-771E-4D93-B281-67C14204EA42}">
      <dgm:prSet/>
      <dgm:spPr/>
      <dgm:t>
        <a:bodyPr/>
        <a:lstStyle/>
        <a:p>
          <a:endParaRPr lang="ru-RU"/>
        </a:p>
      </dgm:t>
    </dgm:pt>
    <dgm:pt modelId="{E97B62FA-D0C9-46DF-BB3A-41111787B480}" type="sibTrans" cxnId="{0B50890A-771E-4D93-B281-67C14204EA42}">
      <dgm:prSet/>
      <dgm:spPr/>
      <dgm:t>
        <a:bodyPr/>
        <a:lstStyle/>
        <a:p>
          <a:endParaRPr lang="ru-RU"/>
        </a:p>
      </dgm:t>
    </dgm:pt>
    <dgm:pt modelId="{4AA5C680-FB7F-4C44-BE85-E84DBF65EEB2}">
      <dgm:prSet/>
      <dgm:spPr/>
      <dgm:t>
        <a:bodyPr/>
        <a:lstStyle/>
        <a:p>
          <a:endParaRPr lang="ru-RU"/>
        </a:p>
      </dgm:t>
    </dgm:pt>
    <dgm:pt modelId="{09BE1238-75B3-47C2-BE1F-2AC0A7820708}" type="parTrans" cxnId="{52976CDC-AA0C-422E-B26C-5E053DB5C6BD}">
      <dgm:prSet/>
      <dgm:spPr/>
      <dgm:t>
        <a:bodyPr/>
        <a:lstStyle/>
        <a:p>
          <a:endParaRPr lang="ru-RU"/>
        </a:p>
      </dgm:t>
    </dgm:pt>
    <dgm:pt modelId="{C2809EFB-D9C8-42A8-BAFB-8D3C339FC4A6}" type="sibTrans" cxnId="{52976CDC-AA0C-422E-B26C-5E053DB5C6BD}">
      <dgm:prSet/>
      <dgm:spPr/>
      <dgm:t>
        <a:bodyPr/>
        <a:lstStyle/>
        <a:p>
          <a:endParaRPr lang="ru-RU"/>
        </a:p>
      </dgm:t>
    </dgm:pt>
    <dgm:pt modelId="{EBF6F039-F3B8-44AA-BFF8-61A30200039D}" type="pres">
      <dgm:prSet presAssocID="{3C82337B-CBE7-4BDA-AE5C-796C121FD8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5B9A2-7931-4171-9831-41A6229EE184}" type="pres">
      <dgm:prSet presAssocID="{3BB9012C-B554-4848-A6A7-43E096809271}" presName="centerShape" presStyleLbl="node0" presStyleIdx="0" presStyleCnt="1" custScaleX="257077" custScaleY="207499" custLinFactNeighborX="-7059" custLinFactNeighborY="-1917"/>
      <dgm:spPr/>
      <dgm:t>
        <a:bodyPr/>
        <a:lstStyle/>
        <a:p>
          <a:endParaRPr lang="ru-RU"/>
        </a:p>
      </dgm:t>
    </dgm:pt>
    <dgm:pt modelId="{F33BB49E-3BAA-4D1C-A5A0-F339AC3273EA}" type="pres">
      <dgm:prSet presAssocID="{CD882E8B-810F-49AA-90D1-59BBA25EF3A7}" presName="Name9" presStyleLbl="parChTrans1D2" presStyleIdx="0" presStyleCnt="2"/>
      <dgm:spPr/>
      <dgm:t>
        <a:bodyPr/>
        <a:lstStyle/>
        <a:p>
          <a:endParaRPr lang="ru-RU"/>
        </a:p>
      </dgm:t>
    </dgm:pt>
    <dgm:pt modelId="{290B3906-B327-415C-823B-843262A7DFB9}" type="pres">
      <dgm:prSet presAssocID="{CD882E8B-810F-49AA-90D1-59BBA25EF3A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AD921C33-3A31-42F3-862D-6A35254C3160}" type="pres">
      <dgm:prSet presAssocID="{2449D7CB-A625-4F6F-A6FE-B610E163DA4E}" presName="node" presStyleLbl="node1" presStyleIdx="0" presStyleCnt="2" custScaleX="313789" custScaleY="77114" custRadScaleRad="127268" custRadScaleInc="-38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544D2-C6A9-40AF-AED0-70E389D08936}" type="pres">
      <dgm:prSet presAssocID="{72B9B2BA-1461-4721-A8F6-9A612AD00D97}" presName="Name9" presStyleLbl="parChTrans1D2" presStyleIdx="1" presStyleCnt="2"/>
      <dgm:spPr/>
      <dgm:t>
        <a:bodyPr/>
        <a:lstStyle/>
        <a:p>
          <a:endParaRPr lang="ru-RU"/>
        </a:p>
      </dgm:t>
    </dgm:pt>
    <dgm:pt modelId="{0895B21E-84DA-40CC-8FB8-61298A333641}" type="pres">
      <dgm:prSet presAssocID="{72B9B2BA-1461-4721-A8F6-9A612AD00D9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EA4483D-853A-48F1-97DB-5B34FE0D5E2F}" type="pres">
      <dgm:prSet presAssocID="{43A30204-A228-422B-AA94-360C0AFBF465}" presName="node" presStyleLbl="node1" presStyleIdx="1" presStyleCnt="2" custScaleX="343192" custRadScaleRad="112950" custRadScaleInc="13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50890A-771E-4D93-B281-67C14204EA42}" srcId="{820E8C81-319F-4B99-86D5-B15093C0843D}" destId="{D529C524-99A7-47E0-ACE2-45F99D71B7AA}" srcOrd="1" destOrd="0" parTransId="{C4178B2B-523C-45DB-A3C0-5E7BBF0F28F3}" sibTransId="{E97B62FA-D0C9-46DF-BB3A-41111787B480}"/>
    <dgm:cxn modelId="{BC255A61-B55B-442A-AF2B-950FD6F02162}" type="presOf" srcId="{43A30204-A228-422B-AA94-360C0AFBF465}" destId="{EEA4483D-853A-48F1-97DB-5B34FE0D5E2F}" srcOrd="0" destOrd="0" presId="urn:microsoft.com/office/officeart/2005/8/layout/radial1"/>
    <dgm:cxn modelId="{D32A74DF-C869-4E2E-91ED-A70CC175BA2B}" type="presOf" srcId="{3BB9012C-B554-4848-A6A7-43E096809271}" destId="{A625B9A2-7931-4171-9831-41A6229EE184}" srcOrd="0" destOrd="0" presId="urn:microsoft.com/office/officeart/2005/8/layout/radial1"/>
    <dgm:cxn modelId="{1F280856-3671-4263-AAB3-53DE648D64B1}" srcId="{3BB9012C-B554-4848-A6A7-43E096809271}" destId="{43A30204-A228-422B-AA94-360C0AFBF465}" srcOrd="1" destOrd="0" parTransId="{72B9B2BA-1461-4721-A8F6-9A612AD00D97}" sibTransId="{C29EF393-B026-4118-9AC8-B9B059FF9E8F}"/>
    <dgm:cxn modelId="{BA35ED44-1548-4E1D-A62E-802C41C790BC}" type="presOf" srcId="{2449D7CB-A625-4F6F-A6FE-B610E163DA4E}" destId="{AD921C33-3A31-42F3-862D-6A35254C3160}" srcOrd="0" destOrd="0" presId="urn:microsoft.com/office/officeart/2005/8/layout/radial1"/>
    <dgm:cxn modelId="{328064AC-9D8F-435A-B5AD-97F9D74D2DFE}" srcId="{3C82337B-CBE7-4BDA-AE5C-796C121FD887}" destId="{820E8C81-319F-4B99-86D5-B15093C0843D}" srcOrd="1" destOrd="0" parTransId="{9BFD0167-ECAE-4DA8-9807-9F1731C81CCE}" sibTransId="{E9520E2F-6F0E-46FD-8217-D84A6C3B72A1}"/>
    <dgm:cxn modelId="{CE6CED23-09E4-46EE-A76B-164902077A90}" srcId="{3C82337B-CBE7-4BDA-AE5C-796C121FD887}" destId="{3BB9012C-B554-4848-A6A7-43E096809271}" srcOrd="0" destOrd="0" parTransId="{FD5E2FA7-F46B-440E-BABC-37E375AF2A26}" sibTransId="{A1938B19-BEC2-4FCB-A9F3-07D25CD80D0A}"/>
    <dgm:cxn modelId="{E75EA68C-8F09-4AFE-8816-EDC95F5393AD}" srcId="{820E8C81-319F-4B99-86D5-B15093C0843D}" destId="{F208DAFE-4B67-4557-8B77-14BA2676E272}" srcOrd="0" destOrd="0" parTransId="{181AC954-6BAC-429F-84C5-70C6F67A6622}" sibTransId="{B83989A5-0210-43E5-BA6D-BAB42785A0BB}"/>
    <dgm:cxn modelId="{52976CDC-AA0C-422E-B26C-5E053DB5C6BD}" srcId="{3C82337B-CBE7-4BDA-AE5C-796C121FD887}" destId="{4AA5C680-FB7F-4C44-BE85-E84DBF65EEB2}" srcOrd="2" destOrd="0" parTransId="{09BE1238-75B3-47C2-BE1F-2AC0A7820708}" sibTransId="{C2809EFB-D9C8-42A8-BAFB-8D3C339FC4A6}"/>
    <dgm:cxn modelId="{EEE47318-71F4-4B64-8545-CB5288060E47}" type="presOf" srcId="{72B9B2BA-1461-4721-A8F6-9A612AD00D97}" destId="{530544D2-C6A9-40AF-AED0-70E389D08936}" srcOrd="0" destOrd="0" presId="urn:microsoft.com/office/officeart/2005/8/layout/radial1"/>
    <dgm:cxn modelId="{E2AA9143-3CED-4BBE-8CBC-AFDE9AFA90FF}" type="presOf" srcId="{CD882E8B-810F-49AA-90D1-59BBA25EF3A7}" destId="{290B3906-B327-415C-823B-843262A7DFB9}" srcOrd="1" destOrd="0" presId="urn:microsoft.com/office/officeart/2005/8/layout/radial1"/>
    <dgm:cxn modelId="{94FF813D-AC46-40AB-AA16-D6603D94041B}" srcId="{3BB9012C-B554-4848-A6A7-43E096809271}" destId="{2449D7CB-A625-4F6F-A6FE-B610E163DA4E}" srcOrd="0" destOrd="0" parTransId="{CD882E8B-810F-49AA-90D1-59BBA25EF3A7}" sibTransId="{77AE571E-259D-474F-909E-FF8E9335338B}"/>
    <dgm:cxn modelId="{11005AF9-C0C6-4E8E-B765-479ED218DD5A}" type="presOf" srcId="{72B9B2BA-1461-4721-A8F6-9A612AD00D97}" destId="{0895B21E-84DA-40CC-8FB8-61298A333641}" srcOrd="1" destOrd="0" presId="urn:microsoft.com/office/officeart/2005/8/layout/radial1"/>
    <dgm:cxn modelId="{AA32BD3C-4BA6-4ABE-AB25-51B5602C2CD1}" type="presOf" srcId="{3C82337B-CBE7-4BDA-AE5C-796C121FD887}" destId="{EBF6F039-F3B8-44AA-BFF8-61A30200039D}" srcOrd="0" destOrd="0" presId="urn:microsoft.com/office/officeart/2005/8/layout/radial1"/>
    <dgm:cxn modelId="{10711641-DAF3-49CB-9ECD-2C5519129785}" type="presOf" srcId="{CD882E8B-810F-49AA-90D1-59BBA25EF3A7}" destId="{F33BB49E-3BAA-4D1C-A5A0-F339AC3273EA}" srcOrd="0" destOrd="0" presId="urn:microsoft.com/office/officeart/2005/8/layout/radial1"/>
    <dgm:cxn modelId="{7E7467E4-0DAA-42DD-A515-B33F1AB7A545}" type="presParOf" srcId="{EBF6F039-F3B8-44AA-BFF8-61A30200039D}" destId="{A625B9A2-7931-4171-9831-41A6229EE184}" srcOrd="0" destOrd="0" presId="urn:microsoft.com/office/officeart/2005/8/layout/radial1"/>
    <dgm:cxn modelId="{9A3956CB-A556-4673-BAAF-CDC9406F9CA7}" type="presParOf" srcId="{EBF6F039-F3B8-44AA-BFF8-61A30200039D}" destId="{F33BB49E-3BAA-4D1C-A5A0-F339AC3273EA}" srcOrd="1" destOrd="0" presId="urn:microsoft.com/office/officeart/2005/8/layout/radial1"/>
    <dgm:cxn modelId="{EE5194AE-9F67-40BB-88AE-326E01A95F96}" type="presParOf" srcId="{F33BB49E-3BAA-4D1C-A5A0-F339AC3273EA}" destId="{290B3906-B327-415C-823B-843262A7DFB9}" srcOrd="0" destOrd="0" presId="urn:microsoft.com/office/officeart/2005/8/layout/radial1"/>
    <dgm:cxn modelId="{6267886D-7B21-473E-9134-A4DF3A15646E}" type="presParOf" srcId="{EBF6F039-F3B8-44AA-BFF8-61A30200039D}" destId="{AD921C33-3A31-42F3-862D-6A35254C3160}" srcOrd="2" destOrd="0" presId="urn:microsoft.com/office/officeart/2005/8/layout/radial1"/>
    <dgm:cxn modelId="{B0A4A3F5-9FCE-49DC-BCC9-4F297A969C32}" type="presParOf" srcId="{EBF6F039-F3B8-44AA-BFF8-61A30200039D}" destId="{530544D2-C6A9-40AF-AED0-70E389D08936}" srcOrd="3" destOrd="0" presId="urn:microsoft.com/office/officeart/2005/8/layout/radial1"/>
    <dgm:cxn modelId="{32565EB0-EF46-4F9C-97A0-1B7C65E0D225}" type="presParOf" srcId="{530544D2-C6A9-40AF-AED0-70E389D08936}" destId="{0895B21E-84DA-40CC-8FB8-61298A333641}" srcOrd="0" destOrd="0" presId="urn:microsoft.com/office/officeart/2005/8/layout/radial1"/>
    <dgm:cxn modelId="{C19DEAF0-C9F0-4C1C-A4B3-6B870C9DAAF4}" type="presParOf" srcId="{EBF6F039-F3B8-44AA-BFF8-61A30200039D}" destId="{EEA4483D-853A-48F1-97DB-5B34FE0D5E2F}" srcOrd="4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BA54E-959A-401F-8BC0-2584A072BBBC}">
      <dsp:nvSpPr>
        <dsp:cNvPr id="0" name=""/>
        <dsp:cNvSpPr/>
      </dsp:nvSpPr>
      <dsp:spPr>
        <a:xfrm>
          <a:off x="0" y="0"/>
          <a:ext cx="9977383" cy="551592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настоящее время важнейшим приоритетом образования в России является обеспечение качества образования, условием достижения которого выступает непрерывное образование. Приоритетом непрерывного образования при осуществлении преемственности обозначено формирование умения учиться, которое для дошкольников выражено в развитии любознательности, способности самостоятельно решать творческие задачи, формировании творческого воображения, развития коммуникативности.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47069" y="0"/>
        <a:ext cx="7430313" cy="5515929"/>
      </dsp:txXfrm>
    </dsp:sp>
    <dsp:sp modelId="{96CF0FFC-DCC0-4E8E-AC41-2EDC09184CF5}">
      <dsp:nvSpPr>
        <dsp:cNvPr id="0" name=""/>
        <dsp:cNvSpPr/>
      </dsp:nvSpPr>
      <dsp:spPr>
        <a:xfrm flipV="1">
          <a:off x="212212" y="2646057"/>
          <a:ext cx="400631" cy="7069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71C6C-EC7E-4A9D-8DD7-526C9AA99E09}">
      <dsp:nvSpPr>
        <dsp:cNvPr id="0" name=""/>
        <dsp:cNvSpPr/>
      </dsp:nvSpPr>
      <dsp:spPr>
        <a:xfrm rot="5400000">
          <a:off x="-170049" y="305793"/>
          <a:ext cx="1086380" cy="760466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-7092" y="523069"/>
        <a:ext cx="760466" cy="325914"/>
      </dsp:txXfrm>
    </dsp:sp>
    <dsp:sp modelId="{17619C79-C371-4055-A406-66BD3FE2C7BA}">
      <dsp:nvSpPr>
        <dsp:cNvPr id="0" name=""/>
        <dsp:cNvSpPr/>
      </dsp:nvSpPr>
      <dsp:spPr>
        <a:xfrm rot="5400000">
          <a:off x="5069495" y="-4312725"/>
          <a:ext cx="985025" cy="9617270"/>
        </a:xfrm>
        <a:prstGeom prst="round2SameRect">
          <a:avLst/>
        </a:prstGeom>
        <a:solidFill>
          <a:schemeClr val="accent1"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Это связь между явлениями в процессе развития в природе, обществе и познании, когда новое, сменяя старое, сохраняет в себе некоторые его элементы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53373" y="51482"/>
        <a:ext cx="9569185" cy="888855"/>
      </dsp:txXfrm>
    </dsp:sp>
    <dsp:sp modelId="{005E6EE3-6B96-4219-996B-46D9FEFD23FB}">
      <dsp:nvSpPr>
        <dsp:cNvPr id="0" name=""/>
        <dsp:cNvSpPr/>
      </dsp:nvSpPr>
      <dsp:spPr>
        <a:xfrm rot="5400000">
          <a:off x="-170049" y="1431179"/>
          <a:ext cx="1086380" cy="760466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-7092" y="1648455"/>
        <a:ext cx="760466" cy="325914"/>
      </dsp:txXfrm>
    </dsp:sp>
    <dsp:sp modelId="{82FEA148-146D-4023-A5D9-1259BAF43EDE}">
      <dsp:nvSpPr>
        <dsp:cNvPr id="0" name=""/>
        <dsp:cNvSpPr/>
      </dsp:nvSpPr>
      <dsp:spPr>
        <a:xfrm rot="5400000">
          <a:off x="5036679" y="-3189605"/>
          <a:ext cx="1031617" cy="9617270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обществе 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означает передачу и усвоение социальных и культурных ценностей от поколения к поколению, от формации к формации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43853" y="1153580"/>
        <a:ext cx="9566911" cy="930899"/>
      </dsp:txXfrm>
    </dsp:sp>
    <dsp:sp modelId="{7E9E724C-BBDD-45D5-82E9-31859317849A}">
      <dsp:nvSpPr>
        <dsp:cNvPr id="0" name=""/>
        <dsp:cNvSpPr/>
      </dsp:nvSpPr>
      <dsp:spPr>
        <a:xfrm rot="5400000">
          <a:off x="-170049" y="2661369"/>
          <a:ext cx="1086380" cy="760466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-7092" y="2878645"/>
        <a:ext cx="760466" cy="325914"/>
      </dsp:txXfrm>
    </dsp:sp>
    <dsp:sp modelId="{5BF833D3-16EA-431E-8DA0-2748B0D3BAD0}">
      <dsp:nvSpPr>
        <dsp:cNvPr id="0" name=""/>
        <dsp:cNvSpPr/>
      </dsp:nvSpPr>
      <dsp:spPr>
        <a:xfrm rot="5400000">
          <a:off x="4888117" y="-1986722"/>
          <a:ext cx="1241223" cy="9645641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образовании  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преемственность – это система связей, обеспечивающая взаимодействие основных задач, содержания и методов обучения и воспитания с целью создания единого непрерывного образовательного процесса на смежных этапах развития ребенка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85908" y="2276079"/>
        <a:ext cx="9585049" cy="1120039"/>
      </dsp:txXfrm>
    </dsp:sp>
    <dsp:sp modelId="{55366275-C23D-477C-A784-14EB211CFEC3}">
      <dsp:nvSpPr>
        <dsp:cNvPr id="0" name=""/>
        <dsp:cNvSpPr/>
      </dsp:nvSpPr>
      <dsp:spPr>
        <a:xfrm rot="5400000">
          <a:off x="-170049" y="3776625"/>
          <a:ext cx="1086380" cy="760466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-7092" y="3993901"/>
        <a:ext cx="760466" cy="325914"/>
      </dsp:txXfrm>
    </dsp:sp>
    <dsp:sp modelId="{79B093C9-0C52-46F5-884F-5A4AB61329C7}">
      <dsp:nvSpPr>
        <dsp:cNvPr id="0" name=""/>
        <dsp:cNvSpPr/>
      </dsp:nvSpPr>
      <dsp:spPr>
        <a:xfrm rot="5400000">
          <a:off x="5063422" y="-739656"/>
          <a:ext cx="1011358" cy="9617270"/>
        </a:xfrm>
        <a:prstGeom prst="round2Same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Последовательный переход от одной ступени образования к другой, выражающийся в сохранении и постепенном изменении содержания, форм, методов и технологий обучения и воспитания (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Должикова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Р.А..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Федосимов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Г.М.)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60466" y="3612670"/>
        <a:ext cx="9567900" cy="9126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61B8E-3089-42EB-AABE-306667E9FA2D}">
      <dsp:nvSpPr>
        <dsp:cNvPr id="0" name=""/>
        <dsp:cNvSpPr/>
      </dsp:nvSpPr>
      <dsp:spPr>
        <a:xfrm rot="16200000">
          <a:off x="-863680" y="915468"/>
          <a:ext cx="4597950" cy="2767013"/>
        </a:xfrm>
        <a:prstGeom prst="flowChartManualOperation">
          <a:avLst/>
        </a:prstGeom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Преобразования в жизни России и мирового сообщества привели к серьезным изменениям в системе дошкольного и начального общего образования</a:t>
          </a:r>
          <a:endParaRPr lang="ru-RU" sz="2000" b="1" kern="1200" dirty="0"/>
        </a:p>
      </dsp:txBody>
      <dsp:txXfrm rot="5400000">
        <a:off x="51789" y="919589"/>
        <a:ext cx="2767013" cy="2758770"/>
      </dsp:txXfrm>
    </dsp:sp>
    <dsp:sp modelId="{0ACDA4FC-E933-4E43-B9C7-B9214EA9B058}">
      <dsp:nvSpPr>
        <dsp:cNvPr id="0" name=""/>
        <dsp:cNvSpPr/>
      </dsp:nvSpPr>
      <dsp:spPr>
        <a:xfrm rot="16200000">
          <a:off x="2061891" y="915468"/>
          <a:ext cx="4597950" cy="2767013"/>
        </a:xfrm>
        <a:prstGeom prst="flowChartManualOperation">
          <a:avLst/>
        </a:prstGeom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Преемственность ДО и НОО выступило в качестве одной из важнейших предпосылок создания и введения ФГОС для ДО,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что обеспечит преемственность ДО и НОО на практике и позволит перевести ее на более качественный уровень</a:t>
          </a:r>
          <a:endParaRPr lang="ru-RU" sz="1800" b="1" kern="1200" dirty="0"/>
        </a:p>
      </dsp:txBody>
      <dsp:txXfrm rot="5400000">
        <a:off x="2977360" y="919589"/>
        <a:ext cx="2767013" cy="2758770"/>
      </dsp:txXfrm>
    </dsp:sp>
    <dsp:sp modelId="{5D28FF4A-BA13-4B6F-9115-6348D10C3662}">
      <dsp:nvSpPr>
        <dsp:cNvPr id="0" name=""/>
        <dsp:cNvSpPr/>
      </dsp:nvSpPr>
      <dsp:spPr>
        <a:xfrm rot="16200000">
          <a:off x="5036431" y="915468"/>
          <a:ext cx="4597950" cy="2767013"/>
        </a:xfrm>
        <a:prstGeom prst="flowChartManualOperation">
          <a:avLst/>
        </a:prstGeom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Преемственность способствует созданию условий для того, чтобы ребенок от доминирующей в дошкольном возрасте игровой деятельности смог без труда перейти к доминирующей в школьном возрасте учебной деятельности</a:t>
          </a:r>
          <a:endParaRPr lang="ru-RU" sz="1800" b="1" kern="1200" dirty="0"/>
        </a:p>
      </dsp:txBody>
      <dsp:txXfrm rot="5400000">
        <a:off x="5951900" y="919589"/>
        <a:ext cx="2767013" cy="2758770"/>
      </dsp:txXfrm>
    </dsp:sp>
    <dsp:sp modelId="{2DA2DD5C-FD80-4D41-B0FD-9E1724C263D7}">
      <dsp:nvSpPr>
        <dsp:cNvPr id="0" name=""/>
        <dsp:cNvSpPr/>
      </dsp:nvSpPr>
      <dsp:spPr>
        <a:xfrm rot="16200000">
          <a:off x="8010971" y="915468"/>
          <a:ext cx="4597950" cy="2767013"/>
        </a:xfrm>
        <a:prstGeom prst="flowChartManualOperation">
          <a:avLst/>
        </a:prstGeom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2302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Следуя ФГОС, образовательные программы для ДО должны быть с более выраженной направленностью на реализацию преемственности ДО и НОО</a:t>
          </a:r>
          <a:endParaRPr lang="ru-RU" sz="2100" b="1" kern="1200" dirty="0"/>
        </a:p>
      </dsp:txBody>
      <dsp:txXfrm rot="5400000">
        <a:off x="8926440" y="919589"/>
        <a:ext cx="2767013" cy="2758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71C6C-EC7E-4A9D-8DD7-526C9AA99E09}">
      <dsp:nvSpPr>
        <dsp:cNvPr id="0" name=""/>
        <dsp:cNvSpPr/>
      </dsp:nvSpPr>
      <dsp:spPr>
        <a:xfrm rot="5400000">
          <a:off x="-206456" y="210421"/>
          <a:ext cx="1376377" cy="963464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485696"/>
        <a:ext cx="963464" cy="412913"/>
      </dsp:txXfrm>
    </dsp:sp>
    <dsp:sp modelId="{17619C79-C371-4055-A406-66BD3FE2C7BA}">
      <dsp:nvSpPr>
        <dsp:cNvPr id="0" name=""/>
        <dsp:cNvSpPr/>
      </dsp:nvSpPr>
      <dsp:spPr>
        <a:xfrm rot="5400000">
          <a:off x="5281692" y="-4259439"/>
          <a:ext cx="894645" cy="9531101"/>
        </a:xfrm>
        <a:prstGeom prst="round2SameRect">
          <a:avLst/>
        </a:prstGeom>
        <a:solidFill>
          <a:schemeClr val="bg2">
            <a:lumMod val="9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cap="none" baseline="0" dirty="0" smtClean="0">
              <a:solidFill>
                <a:srgbClr val="002060"/>
              </a:solidFill>
            </a:rPr>
            <a:t>Определение общих и специфических целей</a:t>
          </a:r>
          <a:endParaRPr lang="ru-RU" sz="2400" b="1" kern="1200" cap="none" baseline="0" dirty="0">
            <a:solidFill>
              <a:srgbClr val="00206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b="1" kern="1200" cap="none" baseline="0" dirty="0">
            <a:solidFill>
              <a:srgbClr val="002060"/>
            </a:solidFill>
          </a:endParaRPr>
        </a:p>
      </dsp:txBody>
      <dsp:txXfrm rot="-5400000">
        <a:off x="963465" y="102461"/>
        <a:ext cx="9487428" cy="807299"/>
      </dsp:txXfrm>
    </dsp:sp>
    <dsp:sp modelId="{005E6EE3-6B96-4219-996B-46D9FEFD23FB}">
      <dsp:nvSpPr>
        <dsp:cNvPr id="0" name=""/>
        <dsp:cNvSpPr/>
      </dsp:nvSpPr>
      <dsp:spPr>
        <a:xfrm rot="5400000">
          <a:off x="-206456" y="1445693"/>
          <a:ext cx="1376377" cy="963464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1720968"/>
        <a:ext cx="963464" cy="412913"/>
      </dsp:txXfrm>
    </dsp:sp>
    <dsp:sp modelId="{82FEA148-146D-4023-A5D9-1259BAF43EDE}">
      <dsp:nvSpPr>
        <dsp:cNvPr id="0" name=""/>
        <dsp:cNvSpPr/>
      </dsp:nvSpPr>
      <dsp:spPr>
        <a:xfrm rot="5400000">
          <a:off x="5281692" y="-3113525"/>
          <a:ext cx="894645" cy="9531101"/>
        </a:xfrm>
        <a:prstGeom prst="round2SameRect">
          <a:avLst/>
        </a:prstGeom>
        <a:solidFill>
          <a:schemeClr val="bg2"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Обновление содержания образовательных программ, направленных на формирование новой системы ценностей</a:t>
          </a:r>
          <a:endParaRPr lang="ru-RU" sz="2400" b="1" kern="1200" dirty="0">
            <a:solidFill>
              <a:srgbClr val="002060"/>
            </a:solidFill>
          </a:endParaRPr>
        </a:p>
      </dsp:txBody>
      <dsp:txXfrm rot="-5400000">
        <a:off x="963465" y="1248375"/>
        <a:ext cx="9487428" cy="807299"/>
      </dsp:txXfrm>
    </dsp:sp>
    <dsp:sp modelId="{0FCC4445-412A-439E-9208-D25D81495E83}">
      <dsp:nvSpPr>
        <dsp:cNvPr id="0" name=""/>
        <dsp:cNvSpPr/>
      </dsp:nvSpPr>
      <dsp:spPr>
        <a:xfrm rot="5400000">
          <a:off x="-206456" y="2680964"/>
          <a:ext cx="1376377" cy="9634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1" y="2956239"/>
        <a:ext cx="963464" cy="412913"/>
      </dsp:txXfrm>
    </dsp:sp>
    <dsp:sp modelId="{0D49FBE3-8001-4FBD-8CAC-85437106FCF9}">
      <dsp:nvSpPr>
        <dsp:cNvPr id="0" name=""/>
        <dsp:cNvSpPr/>
      </dsp:nvSpPr>
      <dsp:spPr>
        <a:xfrm rot="5400000">
          <a:off x="5281692" y="-1843720"/>
          <a:ext cx="894645" cy="9531101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Единый </a:t>
          </a:r>
          <a:r>
            <a:rPr lang="ru-RU" sz="2400" b="1" kern="1200" dirty="0" err="1" smtClean="0">
              <a:solidFill>
                <a:srgbClr val="002060"/>
              </a:solidFill>
            </a:rPr>
            <a:t>системно-деятельностный</a:t>
          </a:r>
          <a:r>
            <a:rPr lang="ru-RU" sz="2400" b="1" kern="1200" dirty="0" smtClean="0">
              <a:solidFill>
                <a:srgbClr val="002060"/>
              </a:solidFill>
            </a:rPr>
            <a:t> подход</a:t>
          </a:r>
          <a:endParaRPr lang="ru-RU" sz="2400" b="1" kern="1200" dirty="0">
            <a:solidFill>
              <a:srgbClr val="002060"/>
            </a:solidFill>
          </a:endParaRPr>
        </a:p>
      </dsp:txBody>
      <dsp:txXfrm rot="-5400000">
        <a:off x="963465" y="2518180"/>
        <a:ext cx="9487428" cy="807299"/>
      </dsp:txXfrm>
    </dsp:sp>
    <dsp:sp modelId="{B2DC3919-0914-4D4B-A847-9CA48BABDAA0}">
      <dsp:nvSpPr>
        <dsp:cNvPr id="0" name=""/>
        <dsp:cNvSpPr/>
      </dsp:nvSpPr>
      <dsp:spPr>
        <a:xfrm rot="5400000">
          <a:off x="-206456" y="4051256"/>
          <a:ext cx="1376377" cy="9634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1" y="4326531"/>
        <a:ext cx="963464" cy="412913"/>
      </dsp:txXfrm>
    </dsp:sp>
    <dsp:sp modelId="{74766BF2-635B-4D8F-A164-0971CAFCA0E7}">
      <dsp:nvSpPr>
        <dsp:cNvPr id="0" name=""/>
        <dsp:cNvSpPr/>
      </dsp:nvSpPr>
      <dsp:spPr>
        <a:xfrm rot="5400000">
          <a:off x="5146672" y="-473428"/>
          <a:ext cx="1164685" cy="9531101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2060"/>
              </a:solidFill>
            </a:rPr>
            <a:t>Связь и согласованность каждого компонента методической системы образования (целей, задач, содержания, методов, средств, форм организации)</a:t>
          </a:r>
          <a:endParaRPr lang="ru-RU" sz="2400" b="1" kern="1200" dirty="0">
            <a:solidFill>
              <a:srgbClr val="002060"/>
            </a:solidFill>
          </a:endParaRPr>
        </a:p>
      </dsp:txBody>
      <dsp:txXfrm rot="-5400000">
        <a:off x="963465" y="3766634"/>
        <a:ext cx="9474246" cy="10509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E6EE3-6B96-4219-996B-46D9FEFD23FB}">
      <dsp:nvSpPr>
        <dsp:cNvPr id="0" name=""/>
        <dsp:cNvSpPr/>
      </dsp:nvSpPr>
      <dsp:spPr>
        <a:xfrm rot="5400000">
          <a:off x="-360213" y="1195451"/>
          <a:ext cx="2401422" cy="1680995"/>
        </a:xfrm>
        <a:prstGeom prst="chevron">
          <a:avLst/>
        </a:prstGeom>
        <a:solidFill>
          <a:srgbClr val="002768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1675736"/>
        <a:ext cx="1680995" cy="720427"/>
      </dsp:txXfrm>
    </dsp:sp>
    <dsp:sp modelId="{82FEA148-146D-4023-A5D9-1259BAF43EDE}">
      <dsp:nvSpPr>
        <dsp:cNvPr id="0" name=""/>
        <dsp:cNvSpPr/>
      </dsp:nvSpPr>
      <dsp:spPr>
        <a:xfrm rot="5400000">
          <a:off x="4781881" y="-3101828"/>
          <a:ext cx="3222669" cy="9426325"/>
        </a:xfrm>
        <a:prstGeom prst="round2SameRect">
          <a:avLst/>
        </a:prstGeom>
        <a:solidFill>
          <a:schemeClr val="bg2"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i="1" u="sng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rPr>
            <a:t>ОСНОВНЫЕ РАЗЛИЧИЯ СТАНДАРТОВ:</a:t>
          </a:r>
          <a:endParaRPr lang="ru-RU" sz="2400" b="1" i="1" u="sng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rPr>
            <a:t>ФГОС ДО</a:t>
          </a:r>
          <a:endParaRPr lang="ru-RU" sz="2400" b="1" kern="1200" dirty="0">
            <a:solidFill>
              <a:srgbClr val="C0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Дошкольное образование не является обязательным.</a:t>
          </a:r>
          <a:endParaRPr lang="ru-RU" sz="2400" b="1" kern="1200" dirty="0">
            <a:solidFill>
              <a:srgbClr val="003399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Целевые ориентиры не подлежат непосредственной оценке и не являются основанием для их формального сравнения с реальными достижениями детей. </a:t>
          </a:r>
          <a:endParaRPr lang="ru-RU" sz="2400" b="1" kern="1200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Это связано с тем, что дошкольное образование является необязательным уровнем образования.</a:t>
          </a:r>
          <a:endParaRPr lang="ru-RU" sz="2400" b="1" kern="1200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sp:txBody>
      <dsp:txXfrm rot="-5400000">
        <a:off x="1680053" y="157318"/>
        <a:ext cx="9269007" cy="2908033"/>
      </dsp:txXfrm>
    </dsp:sp>
    <dsp:sp modelId="{0FCC4445-412A-439E-9208-D25D81495E83}">
      <dsp:nvSpPr>
        <dsp:cNvPr id="0" name=""/>
        <dsp:cNvSpPr/>
      </dsp:nvSpPr>
      <dsp:spPr>
        <a:xfrm rot="5400000">
          <a:off x="-360213" y="4100393"/>
          <a:ext cx="2401422" cy="16809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700" kern="1200"/>
        </a:p>
      </dsp:txBody>
      <dsp:txXfrm rot="-5400000">
        <a:off x="1" y="4580678"/>
        <a:ext cx="1680995" cy="720427"/>
      </dsp:txXfrm>
    </dsp:sp>
    <dsp:sp modelId="{0D49FBE3-8001-4FBD-8CAC-85437106FCF9}">
      <dsp:nvSpPr>
        <dsp:cNvPr id="0" name=""/>
        <dsp:cNvSpPr/>
      </dsp:nvSpPr>
      <dsp:spPr>
        <a:xfrm rot="5400000">
          <a:off x="4900868" y="-60484"/>
          <a:ext cx="2986579" cy="9426325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b="1" kern="1200" dirty="0">
            <a:solidFill>
              <a:srgbClr val="002060"/>
            </a:solidFill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rPr>
            <a:t>ФГОС НОО</a:t>
          </a:r>
          <a:endParaRPr lang="ru-RU" sz="2400" kern="1200" dirty="0">
            <a:solidFill>
              <a:srgbClr val="C00000"/>
            </a:solidFill>
            <a:latin typeface="Calibri"/>
            <a:ea typeface="Calibri"/>
            <a:cs typeface="Times New Roman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Начальное общее образование является обязательным.</a:t>
          </a:r>
          <a:endParaRPr lang="ru-RU" sz="2400" kern="1200" dirty="0">
            <a:solidFill>
              <a:srgbClr val="C00000"/>
            </a:solidFill>
            <a:latin typeface="Calibri"/>
            <a:ea typeface="Calibri"/>
            <a:cs typeface="Times New Roman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Результаты освоения ООП НОО: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- личностные – не подлежат индивидуальной оценке;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- </a:t>
          </a:r>
          <a:r>
            <a:rPr lang="ru-RU" sz="2400" b="1" kern="1200" dirty="0" err="1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метапредметные</a:t>
          </a: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(УУД) и предметные результаты подлежат промежуточной и итоговой индивидуальной оценке;</a:t>
          </a:r>
          <a:endParaRPr lang="ru-RU" sz="2400" b="1" kern="1200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при этом результаты итоговой оценки используются для принятия решения о переводе обучающихся на следующую ступень.</a:t>
          </a:r>
          <a:r>
            <a:rPr lang="ru-RU" sz="2400" b="1" kern="1200" baseline="0" dirty="0" smtClean="0">
              <a:solidFill>
                <a:srgbClr val="003399"/>
              </a:solidFill>
              <a:latin typeface="Times New Roman"/>
              <a:ea typeface="Calibri"/>
              <a:cs typeface="Times New Roman"/>
            </a:rPr>
            <a:t> </a:t>
          </a:r>
          <a:endParaRPr lang="ru-RU" sz="2400" b="1" kern="1200" dirty="0">
            <a:solidFill>
              <a:srgbClr val="003399"/>
            </a:solidFill>
            <a:latin typeface="Calibri"/>
            <a:ea typeface="Calibri"/>
            <a:cs typeface="Times New Roman"/>
          </a:endParaRPr>
        </a:p>
      </dsp:txBody>
      <dsp:txXfrm rot="-5400000">
        <a:off x="1680996" y="3305182"/>
        <a:ext cx="9280532" cy="26949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5B9A2-7931-4171-9831-41A6229EE184}">
      <dsp:nvSpPr>
        <dsp:cNvPr id="0" name=""/>
        <dsp:cNvSpPr/>
      </dsp:nvSpPr>
      <dsp:spPr>
        <a:xfrm>
          <a:off x="2930507" y="1192362"/>
          <a:ext cx="4555968" cy="36773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целесообразной и эффективной модели реализации механизмов преемственности на всех уровнях образования</a:t>
          </a:r>
          <a:endParaRPr lang="ru-RU" sz="2400" b="1" kern="1200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7713" y="1730896"/>
        <a:ext cx="3221556" cy="2600269"/>
      </dsp:txXfrm>
    </dsp:sp>
    <dsp:sp modelId="{F33BB49E-3BAA-4D1C-A5A0-F339AC3273EA}">
      <dsp:nvSpPr>
        <dsp:cNvPr id="0" name=""/>
        <dsp:cNvSpPr/>
      </dsp:nvSpPr>
      <dsp:spPr>
        <a:xfrm rot="3601296">
          <a:off x="4242342" y="1357786"/>
          <a:ext cx="18509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18509" y="144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51134" y="1371734"/>
        <a:ext cx="925" cy="925"/>
      </dsp:txXfrm>
    </dsp:sp>
    <dsp:sp modelId="{AD921C33-3A31-42F3-862D-6A35254C3160}">
      <dsp:nvSpPr>
        <dsp:cNvPr id="0" name=""/>
        <dsp:cNvSpPr/>
      </dsp:nvSpPr>
      <dsp:spPr>
        <a:xfrm>
          <a:off x="1085440" y="20348"/>
          <a:ext cx="5561029" cy="13666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внедрить единую управленческую стратегию действий</a:t>
          </a:r>
          <a:endParaRPr lang="ru-RU" sz="2100" b="1" kern="1200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9834" y="220486"/>
        <a:ext cx="3932241" cy="966353"/>
      </dsp:txXfrm>
    </dsp:sp>
    <dsp:sp modelId="{530544D2-C6A9-40AF-AED0-70E389D08936}">
      <dsp:nvSpPr>
        <dsp:cNvPr id="0" name=""/>
        <dsp:cNvSpPr/>
      </dsp:nvSpPr>
      <dsp:spPr>
        <a:xfrm rot="16515618">
          <a:off x="4950829" y="4752832"/>
          <a:ext cx="195625" cy="28820"/>
        </a:xfrm>
        <a:custGeom>
          <a:avLst/>
          <a:gdLst/>
          <a:ahLst/>
          <a:cxnLst/>
          <a:rect l="0" t="0" r="0" b="0"/>
          <a:pathLst>
            <a:path>
              <a:moveTo>
                <a:pt x="0" y="14410"/>
              </a:moveTo>
              <a:lnTo>
                <a:pt x="195625" y="144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43751" y="4762352"/>
        <a:ext cx="9781" cy="9781"/>
      </dsp:txXfrm>
    </dsp:sp>
    <dsp:sp modelId="{EEA4483D-853A-48F1-97DB-5B34FE0D5E2F}">
      <dsp:nvSpPr>
        <dsp:cNvPr id="0" name=""/>
        <dsp:cNvSpPr/>
      </dsp:nvSpPr>
      <dsp:spPr>
        <a:xfrm>
          <a:off x="1934998" y="4669523"/>
          <a:ext cx="6082115" cy="17722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Создать методический кластер «СТУПЕНИ»</a:t>
          </a:r>
          <a:endParaRPr lang="ru-RU" sz="2100" b="1" kern="1200" dirty="0">
            <a:solidFill>
              <a:srgbClr val="3333E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703" y="4929058"/>
        <a:ext cx="4300705" cy="125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#6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54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74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54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60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89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31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05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38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86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92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BAAF-787D-42F2-B8FA-70111FE4DBB1}" type="datetimeFigureOut">
              <a:rPr lang="ru-RU" smtClean="0"/>
              <a:pPr/>
              <a:t>28.04.2021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B336-4374-45F4-B62C-7B3CF9112B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778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-2" y="0"/>
            <a:ext cx="12192002" cy="6858000"/>
            <a:chOff x="-2" y="0"/>
            <a:chExt cx="12192002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 extrusionH="76200">
              <a:extrusionClr>
                <a:schemeClr val="accent5">
                  <a:lumMod val="60000"/>
                  <a:lumOff val="40000"/>
                </a:schemeClr>
              </a:extrusionClr>
            </a:sp3d>
          </p:spPr>
        </p:pic>
        <p:grpSp>
          <p:nvGrpSpPr>
            <p:cNvPr id="17" name="Группа 16"/>
            <p:cNvGrpSpPr/>
            <p:nvPr/>
          </p:nvGrpSpPr>
          <p:grpSpPr>
            <a:xfrm>
              <a:off x="-2" y="0"/>
              <a:ext cx="7461496" cy="5207431"/>
              <a:chOff x="-2" y="-6707"/>
              <a:chExt cx="7610624" cy="5901071"/>
            </a:xfrm>
            <a:gradFill flip="none" rotWithShape="1">
              <a:gsLst>
                <a:gs pos="0">
                  <a:srgbClr val="CCEBF0"/>
                </a:gs>
                <a:gs pos="35000">
                  <a:srgbClr val="C2E6EC"/>
                </a:gs>
                <a:gs pos="100000">
                  <a:srgbClr val="6EC5D5"/>
                </a:gs>
              </a:gsLst>
              <a:lin ang="0" scaled="1"/>
              <a:tileRect/>
            </a:gradFill>
          </p:grpSpPr>
          <p:sp>
            <p:nvSpPr>
              <p:cNvPr id="9" name="Прямоугольный треугольник 8"/>
              <p:cNvSpPr/>
              <p:nvPr/>
            </p:nvSpPr>
            <p:spPr>
              <a:xfrm rot="10800000" flipH="1">
                <a:off x="-1" y="3188308"/>
                <a:ext cx="7610623" cy="2706056"/>
              </a:xfrm>
              <a:prstGeom prst="rtTriangle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-2" y="-6707"/>
                <a:ext cx="7610624" cy="3195016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7" name="Прямоугольник 6"/>
          <p:cNvSpPr/>
          <p:nvPr/>
        </p:nvSpPr>
        <p:spPr>
          <a:xfrm>
            <a:off x="2892829" y="159892"/>
            <a:ext cx="852241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i="1" dirty="0" smtClean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«Центр развития ребенка –детский сад № 56 «Ромашка»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0882" y="2279175"/>
            <a:ext cx="10894357" cy="286232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ПРЕЕМСТВЕННОСТЬ </a:t>
            </a:r>
            <a:r>
              <a:rPr lang="ru-RU" sz="6000" b="1" dirty="0" smtClean="0">
                <a:solidFill>
                  <a:srgbClr val="002060"/>
                </a:solidFill>
              </a:rPr>
              <a:t>ДОШКОЛЬНОГО И НАЧАЛЬНОГО ОБЩЕГО </a:t>
            </a:r>
            <a:r>
              <a:rPr lang="ru-RU" sz="6000" b="1" dirty="0" smtClean="0">
                <a:solidFill>
                  <a:srgbClr val="002060"/>
                </a:solidFill>
              </a:rPr>
              <a:t>ОБРАЗОВАНИЯ</a:t>
            </a:r>
            <a:endParaRPr lang="ru-RU" sz="6000" b="1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37913" y="4870995"/>
            <a:ext cx="2886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indent="-12700" algn="ctr">
              <a:spcAft>
                <a:spcPts val="0"/>
              </a:spcAft>
            </a:pPr>
            <a:endParaRPr lang="ru-RU" i="1" dirty="0" smtClean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20" descr="Безимени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94" y="416212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56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12192002" cy="6858000"/>
            <a:chOff x="-2" y="0"/>
            <a:chExt cx="12192002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grpSp>
          <p:nvGrpSpPr>
            <p:cNvPr id="17" name="Группа 16"/>
            <p:cNvGrpSpPr/>
            <p:nvPr/>
          </p:nvGrpSpPr>
          <p:grpSpPr>
            <a:xfrm>
              <a:off x="-2" y="0"/>
              <a:ext cx="7461496" cy="5207431"/>
              <a:chOff x="-2" y="-6707"/>
              <a:chExt cx="7610624" cy="5901071"/>
            </a:xfrm>
            <a:gradFill flip="none" rotWithShape="1">
              <a:gsLst>
                <a:gs pos="0">
                  <a:srgbClr val="CCEBF0"/>
                </a:gs>
                <a:gs pos="35000">
                  <a:srgbClr val="C2E6EC"/>
                </a:gs>
                <a:gs pos="100000">
                  <a:srgbClr val="6EC5D5"/>
                </a:gs>
              </a:gsLst>
              <a:lin ang="0" scaled="1"/>
              <a:tileRect/>
            </a:gradFill>
          </p:grpSpPr>
          <p:sp>
            <p:nvSpPr>
              <p:cNvPr id="9" name="Прямоугольный треугольник 8"/>
              <p:cNvSpPr/>
              <p:nvPr/>
            </p:nvSpPr>
            <p:spPr>
              <a:xfrm rot="10800000" flipH="1">
                <a:off x="-1" y="3188308"/>
                <a:ext cx="7610623" cy="2706056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-2" y="-6707"/>
                <a:ext cx="7610624" cy="31950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" name="Прямоугольник 9"/>
          <p:cNvSpPr/>
          <p:nvPr/>
        </p:nvSpPr>
        <p:spPr>
          <a:xfrm>
            <a:off x="773084" y="123692"/>
            <a:ext cx="9462399" cy="95410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ОСУЩЕСТВЛЕНИЯ ПРЕЕМСТВЕННОСТИ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С РОДИТЕЛЯМИ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2901" y="3615021"/>
            <a:ext cx="3953434" cy="16514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по вопросам воспитания и образования детей в современных условиях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2901" y="5628492"/>
            <a:ext cx="3112962" cy="10320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родителей с </a:t>
            </a:r>
            <a:r>
              <a:rPr lang="ru-RU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будующими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учителями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92755" y="2141095"/>
            <a:ext cx="3156988" cy="140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 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871493" y="1090818"/>
            <a:ext cx="2578250" cy="985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досуги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912683" y="1065735"/>
            <a:ext cx="4880530" cy="1338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родительских собраний с педагогами ДОУ и учителями школ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345338" y="5113897"/>
            <a:ext cx="5616182" cy="1638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Анкетирование, тестирование родителей для изучения самочувствия семьи в </a:t>
            </a:r>
            <a:r>
              <a:rPr lang="ru-RU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предверии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школьной жизни ребенка в период адаптации к школе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946594" y="475504"/>
            <a:ext cx="3092027" cy="15308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мастерские (мастер-классы)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290563" y="2092120"/>
            <a:ext cx="3622312" cy="1167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столы, дискуссионные встречи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8177048" y="3345822"/>
            <a:ext cx="3870448" cy="1495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материал: стенды, ширмы, папки-передвижки, фотовыставки и др.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9120996" y="5329408"/>
            <a:ext cx="2590800" cy="1207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консультаций педагогами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618" y="2345935"/>
            <a:ext cx="4325945" cy="2883963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81" y="429627"/>
            <a:ext cx="1199559" cy="101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5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/>
          </p:nvPr>
        </p:nvGraphicFramePr>
        <p:xfrm>
          <a:off x="409391" y="2111803"/>
          <a:ext cx="5686611" cy="372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93052453"/>
              </p:ext>
            </p:extLst>
          </p:nvPr>
        </p:nvGraphicFramePr>
        <p:xfrm>
          <a:off x="668741" y="142812"/>
          <a:ext cx="11068334" cy="6441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-116932"/>
            <a:ext cx="1621677" cy="1365622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 rot="21106609">
            <a:off x="8213661" y="146658"/>
            <a:ext cx="3721635" cy="11804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локальных нормативных актов</a:t>
            </a:r>
            <a:endParaRPr lang="ru-RU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 rot="551830">
            <a:off x="7812417" y="1569569"/>
            <a:ext cx="4326346" cy="1014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комплексно-целевой программы преемственности</a:t>
            </a:r>
            <a:endParaRPr lang="ru-RU" sz="1600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 rot="20215196">
            <a:off x="8682870" y="2857552"/>
            <a:ext cx="3509130" cy="1271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единого пакета диагностических методик</a:t>
            </a:r>
            <a:endParaRPr lang="ru-RU" sz="1600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 rot="21267853">
            <a:off x="9013198" y="4315940"/>
            <a:ext cx="3027751" cy="1105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</a:p>
          <a:p>
            <a:pPr algn="ctr"/>
            <a:r>
              <a:rPr lang="ru-RU" sz="1600" b="1" dirty="0" err="1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педагог+ребенок</a:t>
            </a:r>
            <a:r>
              <a:rPr lang="ru-RU" sz="1600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родитель</a:t>
            </a:r>
            <a:endParaRPr lang="ru-RU" sz="1600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 rot="369804">
            <a:off x="9189466" y="5599633"/>
            <a:ext cx="2959331" cy="9539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числа конфликтов</a:t>
            </a:r>
            <a:endParaRPr lang="ru-RU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16378" y="2023144"/>
            <a:ext cx="2487367" cy="14719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Обмен опытом</a:t>
            </a:r>
            <a:endParaRPr lang="ru-RU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46403" y="3906982"/>
            <a:ext cx="2427316" cy="17290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3333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педагогической компетентности</a:t>
            </a:r>
            <a:endParaRPr lang="ru-RU" sz="1600" b="1" dirty="0">
              <a:solidFill>
                <a:srgbClr val="3333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12527146">
            <a:off x="2418915" y="5174080"/>
            <a:ext cx="309608" cy="287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4585628">
            <a:off x="1806974" y="3973797"/>
            <a:ext cx="2105857" cy="344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392249" y="620136"/>
            <a:ext cx="859292" cy="3246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554208">
            <a:off x="7131776" y="1217457"/>
            <a:ext cx="833176" cy="344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9689391">
            <a:off x="7786097" y="4395974"/>
            <a:ext cx="1062126" cy="405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0448799">
            <a:off x="8563308" y="5029062"/>
            <a:ext cx="410895" cy="26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908169">
            <a:off x="8697487" y="5555413"/>
            <a:ext cx="529586" cy="2994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21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39252" y="1378424"/>
            <a:ext cx="9628832" cy="6902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11"/>
              </a:avLst>
            </a:prstTxWarp>
          </a:bodyPr>
          <a:lstStyle/>
          <a:p>
            <a:pPr algn="ctr" rtl="0"/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55" y="31232"/>
            <a:ext cx="1621677" cy="1365622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1047750" y="480910"/>
            <a:ext cx="10407817" cy="605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598" y="2764478"/>
            <a:ext cx="9650804" cy="13290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12192002" cy="6858000"/>
            <a:chOff x="-2" y="0"/>
            <a:chExt cx="12192002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grpSp>
          <p:nvGrpSpPr>
            <p:cNvPr id="17" name="Группа 16"/>
            <p:cNvGrpSpPr/>
            <p:nvPr/>
          </p:nvGrpSpPr>
          <p:grpSpPr>
            <a:xfrm>
              <a:off x="-2" y="0"/>
              <a:ext cx="7461496" cy="5207431"/>
              <a:chOff x="-2" y="-6707"/>
              <a:chExt cx="7610624" cy="5901071"/>
            </a:xfrm>
            <a:gradFill flip="none" rotWithShape="1">
              <a:gsLst>
                <a:gs pos="0">
                  <a:srgbClr val="CCEBF0"/>
                </a:gs>
                <a:gs pos="35000">
                  <a:srgbClr val="C2E6EC"/>
                </a:gs>
                <a:gs pos="100000">
                  <a:srgbClr val="6EC5D5"/>
                </a:gs>
              </a:gsLst>
              <a:lin ang="0" scaled="1"/>
              <a:tileRect/>
            </a:gradFill>
          </p:grpSpPr>
          <p:sp>
            <p:nvSpPr>
              <p:cNvPr id="9" name="Прямоугольный треугольник 8"/>
              <p:cNvSpPr/>
              <p:nvPr/>
            </p:nvSpPr>
            <p:spPr>
              <a:xfrm rot="10800000" flipH="1">
                <a:off x="-1" y="3188308"/>
                <a:ext cx="7610623" cy="2706056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-2" y="-6707"/>
                <a:ext cx="7610624" cy="31950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13467460"/>
              </p:ext>
            </p:extLst>
          </p:nvPr>
        </p:nvGraphicFramePr>
        <p:xfrm>
          <a:off x="1919138" y="671035"/>
          <a:ext cx="9977383" cy="551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0" descr="Безимени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-90535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93" y="1839926"/>
            <a:ext cx="4117571" cy="308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8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296212" y="-50848"/>
            <a:ext cx="12711448" cy="7159984"/>
            <a:chOff x="0" y="-1"/>
            <a:chExt cx="12192000" cy="685800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grpSp>
          <p:nvGrpSpPr>
            <p:cNvPr id="17" name="Группа 16"/>
            <p:cNvGrpSpPr/>
            <p:nvPr/>
          </p:nvGrpSpPr>
          <p:grpSpPr>
            <a:xfrm>
              <a:off x="284108" y="-1"/>
              <a:ext cx="7461496" cy="5207432"/>
              <a:chOff x="289786" y="-6708"/>
              <a:chExt cx="7610624" cy="5901072"/>
            </a:xfrm>
            <a:gradFill flip="none" rotWithShape="1">
              <a:gsLst>
                <a:gs pos="0">
                  <a:srgbClr val="CCEBF0"/>
                </a:gs>
                <a:gs pos="35000">
                  <a:srgbClr val="C2E6EC"/>
                </a:gs>
                <a:gs pos="100000">
                  <a:srgbClr val="6EC5D5"/>
                </a:gs>
              </a:gsLst>
              <a:lin ang="0" scaled="1"/>
              <a:tileRect/>
            </a:gradFill>
          </p:grpSpPr>
          <p:sp>
            <p:nvSpPr>
              <p:cNvPr id="9" name="Прямоугольный треугольник 8"/>
              <p:cNvSpPr/>
              <p:nvPr/>
            </p:nvSpPr>
            <p:spPr>
              <a:xfrm rot="10800000" flipH="1">
                <a:off x="289786" y="3188308"/>
                <a:ext cx="7610623" cy="2706056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289786" y="-6708"/>
                <a:ext cx="7610624" cy="31950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212043" y="712263"/>
            <a:ext cx="7694938" cy="5847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ЧТО ТАКОЕ </a:t>
            </a:r>
            <a:r>
              <a:rPr lang="ru-RU" sz="3200" b="1" dirty="0" smtClean="0">
                <a:solidFill>
                  <a:srgbClr val="002060"/>
                </a:solidFill>
              </a:rPr>
              <a:t>ПРЕЕМСТВЕННОСТЬ</a:t>
            </a:r>
            <a:r>
              <a:rPr lang="ru-RU" sz="3200" dirty="0" smtClean="0">
                <a:solidFill>
                  <a:srgbClr val="002060"/>
                </a:solidFill>
              </a:rPr>
              <a:t>?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43327728"/>
              </p:ext>
            </p:extLst>
          </p:nvPr>
        </p:nvGraphicFramePr>
        <p:xfrm>
          <a:off x="993775" y="1787601"/>
          <a:ext cx="10377737" cy="47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8" name="Picture 20" descr="Безимени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2438" y="163773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6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E9E724C-BBDD-45D5-82E9-318593178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7E9E724C-BBDD-45D5-82E9-318593178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7E9E724C-BBDD-45D5-82E9-318593178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F833D3-16EA-431E-8DA0-2748B0D3BA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5BF833D3-16EA-431E-8DA0-2748B0D3BA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5BF833D3-16EA-431E-8DA0-2748B0D3BA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366275-C23D-477C-A784-14EB211C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55366275-C23D-477C-A784-14EB211C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graphicEl>
                                              <a:dgm id="{55366275-C23D-477C-A784-14EB211CFE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B093C9-0C52-46F5-884F-5A4AB6132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79B093C9-0C52-46F5-884F-5A4AB6132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79B093C9-0C52-46F5-884F-5A4AB61329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0"/>
            <a:ext cx="12192002" cy="6858000"/>
            <a:chOff x="-2" y="0"/>
            <a:chExt cx="12192002" cy="68580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grpSp>
          <p:nvGrpSpPr>
            <p:cNvPr id="17" name="Группа 16"/>
            <p:cNvGrpSpPr/>
            <p:nvPr/>
          </p:nvGrpSpPr>
          <p:grpSpPr>
            <a:xfrm>
              <a:off x="-2" y="0"/>
              <a:ext cx="7461496" cy="5207431"/>
              <a:chOff x="-2" y="-6707"/>
              <a:chExt cx="7610624" cy="5901071"/>
            </a:xfrm>
            <a:gradFill flip="none" rotWithShape="1">
              <a:gsLst>
                <a:gs pos="0">
                  <a:srgbClr val="CCEBF0"/>
                </a:gs>
                <a:gs pos="35000">
                  <a:srgbClr val="C2E6EC"/>
                </a:gs>
                <a:gs pos="100000">
                  <a:srgbClr val="6EC5D5"/>
                </a:gs>
              </a:gsLst>
              <a:lin ang="0" scaled="1"/>
              <a:tileRect/>
            </a:gradFill>
          </p:grpSpPr>
          <p:sp>
            <p:nvSpPr>
              <p:cNvPr id="9" name="Прямоугольный треугольник 8"/>
              <p:cNvSpPr/>
              <p:nvPr/>
            </p:nvSpPr>
            <p:spPr>
              <a:xfrm rot="10800000" flipH="1">
                <a:off x="-1" y="3188308"/>
                <a:ext cx="7610623" cy="2706056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-2" y="-6707"/>
                <a:ext cx="7610624" cy="31950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1964876" y="274393"/>
            <a:ext cx="8525436" cy="101566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ПРЕЕМСТВЕННОСТЬ МЕЖДУ ДОШКОЛЬНЫМ И НАЧАЛЬНЫМ ОБРАЗОВАНИЕМ В УСЛОВИЯХ ВВЕДЕНИЯ НОВЫХ ОБРАЗОВАТЕЛЬНЫХ СТАНДАРТОВ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4063572508"/>
              </p:ext>
            </p:extLst>
          </p:nvPr>
        </p:nvGraphicFramePr>
        <p:xfrm>
          <a:off x="379457" y="1714470"/>
          <a:ext cx="11696273" cy="459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20" descr="Безимени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2438" y="163773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488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E161B8E-3089-42EB-AABE-306667E9FA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>
                                            <p:graphicEl>
                                              <a:dgm id="{5E161B8E-3089-42EB-AABE-306667E9FA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graphicEl>
                                              <a:dgm id="{5E161B8E-3089-42EB-AABE-306667E9FA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>
                                            <p:graphicEl>
                                              <a:dgm id="{5E161B8E-3089-42EB-AABE-306667E9FA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0ACDA4FC-E933-4E43-B9C7-B9214EA9B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graphicEl>
                                              <a:dgm id="{0ACDA4FC-E933-4E43-B9C7-B9214EA9B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>
                                            <p:graphicEl>
                                              <a:dgm id="{0ACDA4FC-E933-4E43-B9C7-B9214EA9B0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>
                                            <p:graphicEl>
                                              <a:dgm id="{0ACDA4FC-E933-4E43-B9C7-B9214EA9B0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D28FF4A-BA13-4B6F-9115-6348D10C3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graphicEl>
                                              <a:dgm id="{5D28FF4A-BA13-4B6F-9115-6348D10C3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>
                                            <p:graphicEl>
                                              <a:dgm id="{5D28FF4A-BA13-4B6F-9115-6348D10C3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>
                                            <p:graphicEl>
                                              <a:dgm id="{5D28FF4A-BA13-4B6F-9115-6348D10C36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2DA2DD5C-FD80-4D41-B0FD-9E1724C26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>
                                            <p:graphicEl>
                                              <a:dgm id="{2DA2DD5C-FD80-4D41-B0FD-9E1724C26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>
                                            <p:graphicEl>
                                              <a:dgm id="{2DA2DD5C-FD80-4D41-B0FD-9E1724C263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>
                                            <p:graphicEl>
                                              <a:dgm id="{2DA2DD5C-FD80-4D41-B0FD-9E1724C263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7549" y="340195"/>
            <a:ext cx="8787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Основные ориентиры преемственности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ДО И НОО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275641504"/>
              </p:ext>
            </p:extLst>
          </p:nvPr>
        </p:nvGraphicFramePr>
        <p:xfrm>
          <a:off x="822618" y="1009403"/>
          <a:ext cx="10494566" cy="5225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0" descr="Безимени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897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3">
                                            <p:graphicEl>
                                              <a:dgm id="{E3571C6C-EC7E-4A9D-8DD7-526C9AA99E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graphicEl>
                                              <a:dgm id="{17619C79-C371-4055-A406-66BD3FE2C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>
                                            <p:graphicEl>
                                              <a:dgm id="{005E6EE3-6B96-4219-996B-46D9FEFD2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graphicEl>
                                              <a:dgm id="{82FEA148-146D-4023-A5D9-1259BAF43E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FCC4445-412A-439E-9208-D25D81495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>
                                            <p:graphicEl>
                                              <a:dgm id="{0FCC4445-412A-439E-9208-D25D81495E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>
                                            <p:graphicEl>
                                              <a:dgm id="{0FCC4445-412A-439E-9208-D25D81495E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D49FBE3-8001-4FBD-8CAC-85437106F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3">
                                            <p:graphicEl>
                                              <a:dgm id="{0D49FBE3-8001-4FBD-8CAC-85437106FC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>
                                            <p:graphicEl>
                                              <a:dgm id="{0D49FBE3-8001-4FBD-8CAC-85437106FC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C3919-0914-4D4B-A847-9CA48BABD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>
                                            <p:graphicEl>
                                              <a:dgm id="{B2DC3919-0914-4D4B-A847-9CA48BABD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>
                                            <p:graphicEl>
                                              <a:dgm id="{B2DC3919-0914-4D4B-A847-9CA48BABD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4766BF2-635B-4D8F-A164-0971CAFCA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>
                                            <p:graphicEl>
                                              <a:dgm id="{74766BF2-635B-4D8F-A164-0971CAFCA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>
                                            <p:graphicEl>
                                              <a:dgm id="{74766BF2-635B-4D8F-A164-0971CAFCA0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21677" cy="1365622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38930126"/>
              </p:ext>
            </p:extLst>
          </p:nvPr>
        </p:nvGraphicFramePr>
        <p:xfrm>
          <a:off x="779488" y="374753"/>
          <a:ext cx="11107321" cy="614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335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3220" y="365125"/>
            <a:ext cx="8640580" cy="21082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непрерывного образования - формирование умения учиться</a:t>
            </a:r>
            <a:endParaRPr lang="ru-RU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1858932" y="3771871"/>
            <a:ext cx="4391967" cy="21342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11" y="53629"/>
            <a:ext cx="1621677" cy="1365622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563" y="2473377"/>
            <a:ext cx="5556355" cy="4167266"/>
          </a:xfrm>
        </p:spPr>
      </p:pic>
    </p:spTree>
    <p:extLst>
      <p:ext uri="{BB962C8B-B14F-4D97-AF65-F5344CB8AC3E}">
        <p14:creationId xmlns:p14="http://schemas.microsoft.com/office/powerpoint/2010/main" val="9378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23417" y="299803"/>
            <a:ext cx="12042098" cy="6340840"/>
            <a:chOff x="0" y="3436153"/>
            <a:chExt cx="10121737" cy="347979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3436153"/>
              <a:ext cx="9990160" cy="3479798"/>
            </a:xfrm>
            <a:prstGeom prst="roundRect">
              <a:avLst>
                <a:gd name="adj" fmla="val 10000"/>
              </a:avLst>
            </a:prstGeom>
            <a:solidFill>
              <a:srgbClr val="0066CC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 txBox="1"/>
            <p:nvPr/>
          </p:nvSpPr>
          <p:spPr>
            <a:xfrm>
              <a:off x="3483090" y="3790825"/>
              <a:ext cx="6638647" cy="18253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4607557" y="299803"/>
            <a:ext cx="769495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 дошкольника в школьную образовательную среду – это переход его в иное культурное пространство, в другую возрастную категорию и социальную ситуацию развития. Обеспечение успешности этого перехода – проблема единения усилий работников ДО и НОО.</a:t>
            </a:r>
          </a:p>
          <a:p>
            <a:pPr lvl="0"/>
            <a:endParaRPr lang="ru-RU" sz="36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679" y="299803"/>
            <a:ext cx="1621677" cy="136562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21" y="2106199"/>
            <a:ext cx="4252092" cy="318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5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49902" y="404734"/>
            <a:ext cx="12042098" cy="6340840"/>
            <a:chOff x="0" y="3436153"/>
            <a:chExt cx="10121737" cy="3479798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3436153"/>
              <a:ext cx="9990160" cy="3479798"/>
            </a:xfrm>
            <a:prstGeom prst="roundRect">
              <a:avLst>
                <a:gd name="adj" fmla="val 10000"/>
              </a:avLst>
            </a:prstGeom>
            <a:solidFill>
              <a:srgbClr val="0066CC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 txBox="1"/>
            <p:nvPr/>
          </p:nvSpPr>
          <p:spPr>
            <a:xfrm>
              <a:off x="3483090" y="3790825"/>
              <a:ext cx="6638647" cy="18253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Важное значение имеет наличие у каждого ребенка равных стартовых условий для обучения в начальной школе: формирование </a:t>
              </a:r>
              <a:r>
                <a:rPr lang="ru-RU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фундаментальных личностных </a:t>
              </a:r>
              <a:r>
                <a:rPr lang="ru-RU" sz="3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качеств, показателей, указанных в целевых ориентирах (формирование предпосылок к учебной деятельности) на этапе завершения дошкольного образования. Целевые ориентиры Программы выступают основаниями преемственности ДО и НОО.</a:t>
              </a:r>
              <a:endParaRPr lang="ru-RU" sz="32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68" y="1051012"/>
            <a:ext cx="3591393" cy="4788524"/>
          </a:xfrm>
          <a:prstGeom prst="rect">
            <a:avLst/>
          </a:prstGeom>
        </p:spPr>
      </p:pic>
      <p:pic>
        <p:nvPicPr>
          <p:cNvPr id="8" name="Picture 20" descr="Безимени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902" y="144974"/>
            <a:ext cx="162365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368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5138</TotalTime>
  <Words>667</Words>
  <Application>Microsoft Office PowerPoint</Application>
  <PresentationFormat>Широкоэкранный</PresentationFormat>
  <Paragraphs>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Приоритет непрерывного образования - формирование умения учиться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admin</cp:lastModifiedBy>
  <cp:revision>373</cp:revision>
  <dcterms:created xsi:type="dcterms:W3CDTF">2013-11-05T11:42:37Z</dcterms:created>
  <dcterms:modified xsi:type="dcterms:W3CDTF">2021-04-28T03:46:05Z</dcterms:modified>
</cp:coreProperties>
</file>