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62" r:id="rId3"/>
    <p:sldId id="263" r:id="rId4"/>
    <p:sldId id="273" r:id="rId5"/>
    <p:sldId id="287" r:id="rId6"/>
    <p:sldId id="264" r:id="rId7"/>
    <p:sldId id="288" r:id="rId8"/>
    <p:sldId id="265" r:id="rId9"/>
    <p:sldId id="284" r:id="rId10"/>
    <p:sldId id="286" r:id="rId11"/>
    <p:sldId id="272" r:id="rId12"/>
    <p:sldId id="283" r:id="rId13"/>
    <p:sldId id="270" r:id="rId14"/>
    <p:sldId id="274" r:id="rId15"/>
    <p:sldId id="275" r:id="rId16"/>
    <p:sldId id="278" r:id="rId17"/>
    <p:sldId id="2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3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9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8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5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5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3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4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8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6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B29C2-0253-483B-AFEF-CDF2C0DE9098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EBD0-8F70-4F65-8AE9-65371AA9E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3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590675" y="141288"/>
            <a:ext cx="9845263" cy="638719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ПОСТРОЕНИЯ ИНДИВИДУАЛЬНОЙ ОБРАЗОВАТЕЛЬНОЙ ТРАЕКТОРИИ У ДОШКОЛЬНИКОВ В УСЛОВИЯХ МБДОУ «ЦРР – ДЕТСКИЙ САД №56 «РОМАШКА» ГОРОДА РУБЦОВСКА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3" y="2280075"/>
            <a:ext cx="2426607" cy="332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88332" y="5605153"/>
            <a:ext cx="424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Е. В.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заведующего по ВМР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3493"/>
          <a:stretch/>
        </p:blipFill>
        <p:spPr>
          <a:xfrm>
            <a:off x="1175657" y="188686"/>
            <a:ext cx="10116457" cy="66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428" y="-1048657"/>
            <a:ext cx="6495143" cy="89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6536"/>
          <a:stretch/>
        </p:blipFill>
        <p:spPr>
          <a:xfrm rot="10800000">
            <a:off x="986971" y="174166"/>
            <a:ext cx="10479314" cy="65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8" y="123092"/>
            <a:ext cx="9698224" cy="67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6" y="1037491"/>
            <a:ext cx="8299939" cy="582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79132"/>
            <a:ext cx="10515600" cy="11605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как основная форма работы в ДОУ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51" y="1082764"/>
            <a:ext cx="8361485" cy="557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7650" y="297077"/>
            <a:ext cx="1218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Путь  к успеху: ДОУ + РЕБЕНОК + СЕМЬЯ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333">
            <a:off x="5957679" y="381114"/>
            <a:ext cx="3905250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227">
            <a:off x="247435" y="320015"/>
            <a:ext cx="430530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15">
            <a:off x="7843878" y="3359997"/>
            <a:ext cx="4016375" cy="301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27" y="3197905"/>
            <a:ext cx="466090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63"/>
            <a:ext cx="12469090" cy="701386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6878" y="237508"/>
            <a:ext cx="11460677" cy="28382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продолжаю верить, что если детям предоставить необходимые инструменты для достижения успеха, они преуспеют даже за пределами своих самых смелых мечтаний!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Дэвид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Виттер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4022"/>
          <a:stretch/>
        </p:blipFill>
        <p:spPr>
          <a:xfrm>
            <a:off x="3918031" y="2478973"/>
            <a:ext cx="3410857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0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783139" y="2546350"/>
            <a:ext cx="3095625" cy="245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</p:txBody>
      </p:sp>
      <p:sp>
        <p:nvSpPr>
          <p:cNvPr id="6" name="Овал 5"/>
          <p:cNvSpPr/>
          <p:nvPr/>
        </p:nvSpPr>
        <p:spPr>
          <a:xfrm>
            <a:off x="4600575" y="1144589"/>
            <a:ext cx="3455988" cy="133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Административно-управленческая деятельность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3860801" y="5862639"/>
            <a:ext cx="5218113" cy="1044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«МОСТ»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платформа преемственности</a:t>
            </a:r>
          </a:p>
        </p:txBody>
      </p:sp>
      <p:sp>
        <p:nvSpPr>
          <p:cNvPr id="8" name="Овал 7"/>
          <p:cNvSpPr/>
          <p:nvPr/>
        </p:nvSpPr>
        <p:spPr>
          <a:xfrm>
            <a:off x="8004176" y="2835275"/>
            <a:ext cx="2663825" cy="219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«СТУПЕНИ»</a:t>
            </a:r>
          </a:p>
        </p:txBody>
      </p:sp>
      <p:sp>
        <p:nvSpPr>
          <p:cNvPr id="9" name="Овал 8"/>
          <p:cNvSpPr/>
          <p:nvPr/>
        </p:nvSpPr>
        <p:spPr>
          <a:xfrm>
            <a:off x="1535114" y="2817813"/>
            <a:ext cx="3184525" cy="223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ПРЕЕМСТВЕННОСТИ»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430838" y="5326064"/>
            <a:ext cx="525462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207126" y="5357814"/>
            <a:ext cx="525463" cy="460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958014" y="5348289"/>
            <a:ext cx="492125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792289" y="239713"/>
            <a:ext cx="8613775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ПРЕЕМСТВЕННОСТИ ДОШКОЛЬНОГО И НАЧАЛЬНОГО ОБЩЕГО ОБРАЗОВАНИЯ В УСЛОВИЯХ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«ЦРР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ДЕТСКИЙ САД № 56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3" name="Двойная стрелка влево/вправо 32"/>
          <p:cNvSpPr/>
          <p:nvPr/>
        </p:nvSpPr>
        <p:spPr>
          <a:xfrm rot="19433934">
            <a:off x="3482976" y="2159001"/>
            <a:ext cx="1292225" cy="436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3719514" y="5033963"/>
            <a:ext cx="5253037" cy="323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 rot="1801553">
            <a:off x="7788276" y="2252664"/>
            <a:ext cx="1254125" cy="4778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01662" y="2962164"/>
            <a:ext cx="2795953" cy="116142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8700" y="1090246"/>
            <a:ext cx="3015762" cy="1006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0" y="2962163"/>
            <a:ext cx="2435469" cy="10031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0538" y="5130443"/>
            <a:ext cx="2459294" cy="9274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0177" y="1083441"/>
            <a:ext cx="2866292" cy="90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ФИЗИЧЕСКОМУ ВОСПИТАНИЮ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3177" y="2962163"/>
            <a:ext cx="2523391" cy="10031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 РУКОВОДИТЕЛЬ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70177" y="5101120"/>
            <a:ext cx="2866292" cy="1035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7937614">
            <a:off x="7122058" y="2232641"/>
            <a:ext cx="917608" cy="541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7521801" y="3183334"/>
            <a:ext cx="967190" cy="526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0800000">
            <a:off x="3376243" y="3183335"/>
            <a:ext cx="901233" cy="527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51902">
            <a:off x="4032131" y="2100641"/>
            <a:ext cx="931993" cy="5662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7441901">
            <a:off x="3912886" y="4338351"/>
            <a:ext cx="843897" cy="5297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3829967">
            <a:off x="7219674" y="4229810"/>
            <a:ext cx="899865" cy="509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07831" y="123093"/>
            <a:ext cx="10366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индивидуальной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траектории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8" y="211015"/>
            <a:ext cx="9698224" cy="64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0743" y="-1531260"/>
            <a:ext cx="6633029" cy="99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4" y="100252"/>
            <a:ext cx="10185091" cy="66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174171"/>
            <a:ext cx="9699713" cy="64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471011"/>
            <a:ext cx="9303656" cy="5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4" y="333829"/>
            <a:ext cx="9762109" cy="6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136</Words>
  <Application>Microsoft Office PowerPoint</Application>
  <PresentationFormat>Широкоэкранный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МОДЕЛЬ ПРЕЕМСТВЕННОСТИ ДОШКОЛЬНОГО И НАЧАЛЬНОГО ОБЩЕГО ОБРАЗОВАНИЯ В УСЛОВИЯХ МБДОУ «ЦРР – ДЕТСКИЙ САД № 56 «РОМАШКА»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- как основная форма работы в ДОУ </vt:lpstr>
      <vt:lpstr>Презентация PowerPoint</vt:lpstr>
      <vt:lpstr>Презентация PowerPoint</vt:lpstr>
      <vt:lpstr>Я продолжаю верить, что если детям предоставить необходимые инструменты для достижения успеха, они преуспеют даже за пределами своих самых смелых мечтаний!                                                                 Дэвид Виттер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ПРЕЕМСТВЕННОСТИ ДОШКОЛЬНОГО И НАЧАЛЬНОГО ОБЩЕГО ОБРАЗОВАНИЯ В УСЛОВИЯХ мбдоу «црр – ДЕТСКИЙ САД № 56 «рОМАШКА»</dc:title>
  <dc:creator>admin</dc:creator>
  <cp:lastModifiedBy>admin</cp:lastModifiedBy>
  <cp:revision>37</cp:revision>
  <dcterms:created xsi:type="dcterms:W3CDTF">2022-04-18T01:38:52Z</dcterms:created>
  <dcterms:modified xsi:type="dcterms:W3CDTF">2022-04-20T03:38:14Z</dcterms:modified>
</cp:coreProperties>
</file>