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3" r:id="rId7"/>
    <p:sldId id="262" r:id="rId8"/>
    <p:sldId id="266" r:id="rId9"/>
    <p:sldId id="265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330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atherineasquithgallery.com/uploads/posts/2021-02/1612582623_207-p-fon-dlya-prezentatsii-zelenie-ottenki-2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2643182"/>
            <a:ext cx="82734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Тема: «Социализация детей раннего возраста </a:t>
            </a:r>
          </a:p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через преемственность </a:t>
            </a:r>
          </a:p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семейного и общественного воспитания»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285728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БЮДЖЕТНОЕ ДОШКОЛЬНОЕ ОБРАЗОВАТЕЛЬНОЕ УЧРЕЖДЕНИЕ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«ДЕТСКИЙ САД ОБЩЕРАЗВИВАЮЩЕГО ВИДА № 49 «УЛЫБКА»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города Рубцовска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658210, г. Рубцовск, пер.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Алейский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33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тел. (38557)5-49-19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е-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mail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49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bka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1981@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yandex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388" y="4643446"/>
            <a:ext cx="212846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Подготовила: </a:t>
            </a:r>
          </a:p>
          <a:p>
            <a:pPr algn="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Ст.воспитатель</a:t>
            </a:r>
          </a:p>
          <a:p>
            <a:pPr algn="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Мокшина И.В.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6143644"/>
            <a:ext cx="25003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г.Рубцовск, 2022г.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2582623_207-p-fon-dlya-prezentatsii-zelenie-ottenki-2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836712"/>
            <a:ext cx="678012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Семья и дошкольное учреждение – 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два важных института социализации детей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 descr="C:\Users\User\Downloads\111111_5e5f9441e6bf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2276872"/>
            <a:ext cx="762000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898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atherineasquithgallery.com/uploads/posts/2021-02/1612582623_207-p-fon-dlya-prezentatsii-zelenie-ottenki-2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2643182"/>
            <a:ext cx="82734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Тема: «Социализация детей раннего возраста </a:t>
            </a:r>
          </a:p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через преемственность </a:t>
            </a:r>
          </a:p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семейного и общественного воспитания»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285728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БЮДЖЕТНОЕ ДОШКОЛЬНОЕ ОБРАЗОВАТЕЛЬНОЕ УЧРЕЖДЕНИЕ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«ДЕТСКИЙ САД ОБЩЕРАЗВИВАЮЩЕГО ВИДА № 49 «УЛЫБКА»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города Рубцовска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658210, г. Рубцовск, пер.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Алейский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33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тел. (38557)5-49-19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е-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mail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49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bka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1981@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yandex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388" y="4643446"/>
            <a:ext cx="212846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Подготовила: </a:t>
            </a:r>
          </a:p>
          <a:p>
            <a:pPr algn="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Ст.воспитатель</a:t>
            </a:r>
          </a:p>
          <a:p>
            <a:pPr algn="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Мокшина И.В.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6143644"/>
            <a:ext cx="25003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г.Рубцовск, 2022г.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4818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2582623_207-p-fon-dlya-prezentatsii-zelenie-ottenki-2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6261" y="2420888"/>
            <a:ext cx="8597738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Ввести ребенка в мир человеческих отношений — 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одна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 важных задач воспитания 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личности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ребенка дошкольного возраста. 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А. Сухомлинский</a:t>
            </a:r>
          </a:p>
          <a:p>
            <a:pPr algn="ctr"/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2582623_207-p-fon-dlya-prezentatsii-zelenie-ottenki-2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556792"/>
            <a:ext cx="9258111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Социализация — процесс интеграции индивида 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социальную систему, 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вхождение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социальную среду через овладение 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её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социальными нормами, правилами и ценностями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знаниями, навыками, 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позволяющими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ему успешно функционировать в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обществе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53012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  <a:r>
              <a:rPr lang="ru-RU" dirty="0">
                <a:solidFill>
                  <a:schemeClr val="bg1"/>
                </a:solidFill>
              </a:rPr>
              <a:t>Социализация // Большой психологический словарь / Сост.: </a:t>
            </a:r>
            <a:r>
              <a:rPr lang="ru-RU" i="1" dirty="0">
                <a:solidFill>
                  <a:schemeClr val="bg1"/>
                </a:solidFill>
              </a:rPr>
              <a:t>Мещеряков Б., Зинченко В.</a:t>
            </a:r>
            <a:r>
              <a:rPr lang="ru-RU" dirty="0">
                <a:solidFill>
                  <a:schemeClr val="bg1"/>
                </a:solidFill>
              </a:rPr>
              <a:t> — ОЛМА-ПРЕСС. 2004.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2582623_207-p-fon-dlya-prezentatsii-zelenie-ottenki-2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55" y="44624"/>
            <a:ext cx="9143999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0335" y="1888573"/>
            <a:ext cx="849899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Преемственность в образовании – это система связей, которая </a:t>
            </a:r>
            <a:endPara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обеспечивает </a:t>
            </a:r>
            <a:r>
              <a: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взаимодействие </a:t>
            </a:r>
            <a:endPara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основных </a:t>
            </a:r>
            <a:r>
              <a: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задач, содержания </a:t>
            </a:r>
            <a:endPara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</a:t>
            </a:r>
            <a:r>
              <a: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методов обучения и 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воспитания</a:t>
            </a:r>
          </a:p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создания единого </a:t>
            </a:r>
            <a:endPara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непрерывного </a:t>
            </a:r>
            <a:r>
              <a: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образовательного процесса на смежных этапах </a:t>
            </a:r>
            <a:endPara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становления </a:t>
            </a:r>
            <a:r>
              <a: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развития ребенка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2582623_207-p-fon-dlya-prezentatsii-zelenie-ottenki-2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22929"/>
            <a:ext cx="9143999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5" y="1772816"/>
            <a:ext cx="8465394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обеспечения </a:t>
            </a:r>
            <a:r>
              <a: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единства и преемственности семейного </a:t>
            </a:r>
            <a:endParaRPr lang="ru-RU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</a:t>
            </a:r>
            <a:r>
              <a: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общественного воспитания, оказания </a:t>
            </a:r>
            <a:endParaRPr lang="ru-RU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психолого-педагогической </a:t>
            </a:r>
            <a:r>
              <a: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помощи родителям </a:t>
            </a:r>
            <a:endParaRPr lang="ru-RU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законным представителям), поддержки </a:t>
            </a:r>
            <a:endParaRPr lang="ru-RU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всестороннего </a:t>
            </a:r>
            <a:r>
              <a: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развития личности </a:t>
            </a:r>
            <a:endParaRPr lang="ru-RU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детей </a:t>
            </a:r>
            <a:r>
              <a: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 2 месяцев до 7 лет, не </a:t>
            </a:r>
            <a:endParaRPr lang="ru-RU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посещающих </a:t>
            </a:r>
            <a:r>
              <a: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образовательные учреждения.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38340" y="827891"/>
            <a:ext cx="3067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Цель КП: </a:t>
            </a:r>
            <a:endParaRPr lang="ru-RU" sz="5400" b="1" cap="none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2582623_207-p-fon-dlya-prezentatsii-zelenie-ottenki-2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656855" y="497758"/>
            <a:ext cx="7920880" cy="1368152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45561" y="827891"/>
            <a:ext cx="72528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Направления взаимодействия</a:t>
            </a:r>
            <a:r>
              <a:rPr lang="ru-RU" sz="4000" b="1" cap="none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4000" b="1" cap="none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07504" y="2420888"/>
            <a:ext cx="2952328" cy="1944216"/>
            <a:chOff x="107504" y="2420888"/>
            <a:chExt cx="2952328" cy="1944216"/>
          </a:xfrm>
        </p:grpSpPr>
        <p:sp>
          <p:nvSpPr>
            <p:cNvPr id="5" name="Овал 4"/>
            <p:cNvSpPr/>
            <p:nvPr/>
          </p:nvSpPr>
          <p:spPr>
            <a:xfrm>
              <a:off x="107504" y="2420888"/>
              <a:ext cx="2952328" cy="1944216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7524" y="2924944"/>
              <a:ext cx="25922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</a:rPr>
                <a:t>ПЕДАГОГ+</a:t>
              </a:r>
            </a:p>
            <a:p>
              <a:pPr algn="ctr"/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</a:rPr>
                <a:t>РОДИТЕЛЬ</a:t>
              </a:r>
              <a:endParaRPr lang="ru-RU" sz="28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059832" y="3212976"/>
            <a:ext cx="2952328" cy="1944216"/>
            <a:chOff x="3059832" y="3212976"/>
            <a:chExt cx="2952328" cy="1944216"/>
          </a:xfrm>
        </p:grpSpPr>
        <p:sp>
          <p:nvSpPr>
            <p:cNvPr id="8" name="Овал 7"/>
            <p:cNvSpPr/>
            <p:nvPr/>
          </p:nvSpPr>
          <p:spPr>
            <a:xfrm>
              <a:off x="3059832" y="3212976"/>
              <a:ext cx="2952328" cy="1944216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39852" y="3573016"/>
              <a:ext cx="259228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</a:rPr>
                <a:t>ПЕДАГОГ+</a:t>
              </a:r>
            </a:p>
            <a:p>
              <a:pPr algn="ctr"/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</a:rPr>
                <a:t>РЕБЕНОК+</a:t>
              </a:r>
            </a:p>
            <a:p>
              <a:pPr algn="ctr"/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</a:rPr>
                <a:t>РОДИТЕЛЬ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012160" y="2456892"/>
            <a:ext cx="2952328" cy="1944216"/>
            <a:chOff x="6012160" y="2456892"/>
            <a:chExt cx="2952328" cy="1944216"/>
          </a:xfrm>
        </p:grpSpPr>
        <p:sp>
          <p:nvSpPr>
            <p:cNvPr id="7" name="Овал 6"/>
            <p:cNvSpPr/>
            <p:nvPr/>
          </p:nvSpPr>
          <p:spPr>
            <a:xfrm>
              <a:off x="6012160" y="2456892"/>
              <a:ext cx="2952328" cy="1944216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92180" y="2928728"/>
              <a:ext cx="25922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</a:rPr>
                <a:t>ПЕДАГОГ+</a:t>
              </a:r>
            </a:p>
            <a:p>
              <a:pPr algn="ctr"/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</a:rPr>
                <a:t>РЕБЕНОК</a:t>
              </a:r>
              <a:endParaRPr lang="ru-RU" sz="28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12" name="Стрелка вниз 11"/>
          <p:cNvSpPr/>
          <p:nvPr/>
        </p:nvSpPr>
        <p:spPr>
          <a:xfrm rot="19517170">
            <a:off x="5885074" y="1592272"/>
            <a:ext cx="400534" cy="1196214"/>
          </a:xfrm>
          <a:prstGeom prst="downArrow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2326197">
            <a:off x="2814174" y="1576365"/>
            <a:ext cx="400534" cy="1196214"/>
          </a:xfrm>
          <a:prstGeom prst="downArrow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335729" y="1865910"/>
            <a:ext cx="400534" cy="1347066"/>
          </a:xfrm>
          <a:prstGeom prst="downArrow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865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2582623_207-p-fon-dlya-prezentatsii-zelenie-ottenki-2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1475656" y="260648"/>
            <a:ext cx="5976664" cy="105311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52559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ПЕДАГОГ+РОДИТЕЛЬ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User\Downloads\Screenshot_20220419-073022_Yandex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2" r="5211" b="11836"/>
          <a:stretch/>
        </p:blipFill>
        <p:spPr bwMode="auto">
          <a:xfrm>
            <a:off x="251519" y="1412776"/>
            <a:ext cx="2625521" cy="449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Рисунок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r="10258"/>
          <a:stretch/>
        </p:blipFill>
        <p:spPr bwMode="auto">
          <a:xfrm>
            <a:off x="2985131" y="3068960"/>
            <a:ext cx="2761093" cy="303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ownloads\IMG-20220419-WA00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r="2981"/>
          <a:stretch/>
        </p:blipFill>
        <p:spPr bwMode="auto">
          <a:xfrm>
            <a:off x="5890846" y="1412776"/>
            <a:ext cx="3001634" cy="433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757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2582623_207-p-fon-dlya-prezentatsii-zelenie-ottenki-2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1475656" y="260648"/>
            <a:ext cx="5976664" cy="105311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1700" y="476672"/>
            <a:ext cx="5508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ПЕДАГОГ+РЕБЕНОК+РОДИТЕЛЬ</a:t>
            </a:r>
          </a:p>
        </p:txBody>
      </p:sp>
      <p:pic>
        <p:nvPicPr>
          <p:cNvPr id="4098" name="Picture 2" descr="C:\Users\User\Downloads\20220418_1628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47" y="1772816"/>
            <a:ext cx="3951161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wnloads\20220418_1626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0" y="4149080"/>
            <a:ext cx="4026514" cy="190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ownloads\20220418_1629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43810" y="2861794"/>
            <a:ext cx="3924436" cy="18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ownloads\20210401_09571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" t="11990" r="38920" b="15837"/>
          <a:stretch/>
        </p:blipFill>
        <p:spPr bwMode="auto">
          <a:xfrm rot="5400000">
            <a:off x="3690999" y="2653817"/>
            <a:ext cx="3605453" cy="227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798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2582623_207-p-fon-dlya-prezentatsii-zelenie-ottenki-2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1475656" y="260648"/>
            <a:ext cx="5976664" cy="105311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52559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ПЕДАГОГ+РЕБЕНОК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User\Downloads\20220418_1142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0" r="21170"/>
          <a:stretch/>
        </p:blipFill>
        <p:spPr bwMode="auto">
          <a:xfrm>
            <a:off x="199258" y="1700808"/>
            <a:ext cx="2880319" cy="236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ownloads\20220418_11464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7" r="15207"/>
          <a:stretch/>
        </p:blipFill>
        <p:spPr bwMode="auto">
          <a:xfrm>
            <a:off x="219003" y="4423562"/>
            <a:ext cx="2840830" cy="221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ownloads\IMG-20220411-WA002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4"/>
          <a:stretch/>
        </p:blipFill>
        <p:spPr bwMode="auto">
          <a:xfrm>
            <a:off x="6444208" y="1692460"/>
            <a:ext cx="2173574" cy="263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ownloads\IMG-20220411-WA002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8" r="12454" b="18937"/>
          <a:stretch/>
        </p:blipFill>
        <p:spPr bwMode="auto">
          <a:xfrm>
            <a:off x="3491880" y="1778179"/>
            <a:ext cx="2376264" cy="24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User\Downloads\Screenshot_20220419-074913_YouTub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1" r="22200"/>
          <a:stretch/>
        </p:blipFill>
        <p:spPr bwMode="auto">
          <a:xfrm>
            <a:off x="4427984" y="4423562"/>
            <a:ext cx="3508404" cy="237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2322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287</Words>
  <Application>Microsoft Office PowerPoint</Application>
  <PresentationFormat>Экран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User</cp:lastModifiedBy>
  <cp:revision>29</cp:revision>
  <dcterms:created xsi:type="dcterms:W3CDTF">2022-04-18T03:44:55Z</dcterms:created>
  <dcterms:modified xsi:type="dcterms:W3CDTF">2022-04-19T01:45:17Z</dcterms:modified>
</cp:coreProperties>
</file>