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60" r:id="rId6"/>
    <p:sldId id="258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1910D09-BBC5-4A6D-9F20-075B758742C2}">
          <p14:sldIdLst/>
        </p14:section>
        <p14:section name="Раздел без заголовка" id="{F245FB87-C0CD-4658-9B63-35A77A2B00A9}">
          <p14:sldIdLst>
            <p14:sldId id="256"/>
            <p14:sldId id="257"/>
            <p14:sldId id="259"/>
            <p14:sldId id="262"/>
            <p14:sldId id="260"/>
            <p14:sldId id="258"/>
            <p14:sldId id="263"/>
            <p14:sldId id="261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65"/>
            <p14:sldId id="273"/>
            <p14:sldId id="275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8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949D-A57C-4C01-AEF5-0B7C21BDD9B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CFB8-C651-4545-B0C9-E16ABC4E6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CFB8-C651-4545-B0C9-E16ABC4E62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2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8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8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3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6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4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2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5DEF-C82C-4248-AFB0-3FDC51E0DDD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C4DE-1D9C-4BA2-9BD3-FF779AB06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02105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245" y="-468052"/>
            <a:ext cx="6400800" cy="468052"/>
          </a:xfrm>
        </p:spPr>
        <p:txBody>
          <a:bodyPr>
            <a:normAutofit fontScale="85000" lnSpcReduction="1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МБДОУ «ЦРР- детский сад № 56 « Ромашка»</a:t>
            </a:r>
            <a:endParaRPr lang="ru-RU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alzhem.com/en/wp-content/uploads/2012/09/05_TheIncrediblePowerOfMy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1" y="980728"/>
            <a:ext cx="7115413" cy="5030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846640" cy="836712"/>
          </a:xfrm>
        </p:spPr>
        <p:txBody>
          <a:bodyPr>
            <a:prstTxWarp prst="textChevron">
              <a:avLst>
                <a:gd name="adj" fmla="val 28035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Такие милые колючки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17550" y="5655824"/>
            <a:ext cx="6274190" cy="8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Стрекалова  Мария ,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Страчкова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Нина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Анатольевна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2022г.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82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980729"/>
            <a:ext cx="5398368" cy="443786161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Кактусы растут очень медленно 2 – 3 см. в год. Многие из кактусов живут по 100 и более лет и вырастают до огромных размеров до 12-15 метров в высоту. Например кактус КАРНЕГИЯ ГИГАНТСКАЯ за 200 лет превращается в 10-20 метровую колонну с мощными боковыми ветвями. В пустынях Мексики они образуют целые «леса»</a:t>
            </a: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836712"/>
            <a:ext cx="5256584" cy="2090737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Кактусы растут очень медленно, всего 2-3 см в год. Многие из кактусов живут по 100 и более лет и вырастают до огромных размеров. Например кактус КАРНЕГИЯ ГИГАНТСКАЯ за 200 лет превращается в 10-20 метровую колонну с толстыми боковыми ветвями. В пустынях Мексики эти кактусы образуют целые « леса».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122830"/>
            <a:ext cx="5688632" cy="57320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я узнала о кактусах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michaelshuemaker.com/blog/new/saguaro-cactus-for-sale-phoenix-arizon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6" y="980728"/>
            <a:ext cx="3148062" cy="472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j4fUwefouQo/Tgf7hNi0auI/AAAAAAAAOHU/3k49_g48EVY/s1600/sagua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148922" cy="3114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404.idata.over-blog.com/3/39/16/67/Dossier-P-P-P/03022012-ho-non-oups-smile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88" y="5042180"/>
            <a:ext cx="1933331" cy="180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4454020" cy="22322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е видно, поэтому палящие лучи солнца ему нипочём! Конечно</a:t>
            </a:r>
            <a:r>
              <a:rPr lang="ru-RU" sz="2400" b="1" dirty="0">
                <a:solidFill>
                  <a:srgbClr val="002060"/>
                </a:solidFill>
              </a:rPr>
              <a:t>, в какой то степени колючки служат для защиты от травоядных животных. А ещё колючки служат своеобразным </a:t>
            </a:r>
            <a:r>
              <a:rPr lang="ru-RU" sz="2400" b="1" dirty="0" smtClean="0">
                <a:solidFill>
                  <a:srgbClr val="002060"/>
                </a:solidFill>
              </a:rPr>
              <a:t>украшением кактуса! </a:t>
            </a:r>
            <a:endParaRPr lang="ru-RU" sz="2400" dirty="0"/>
          </a:p>
          <a:p>
            <a:pPr algn="just"/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168" y="1052737"/>
            <a:ext cx="6241776" cy="2952327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Колючки – </a:t>
            </a:r>
            <a:r>
              <a:rPr lang="ru-RU" sz="2200" b="1" dirty="0" smtClean="0">
                <a:solidFill>
                  <a:srgbClr val="002060"/>
                </a:solidFill>
              </a:rPr>
              <a:t>это видоизменённые листья.   Они служат для впитывания влаги. Кактусы способны впитывать воду всей поверхностью стебля, но колючки делают это особенно интенсивно. Они как миниатюрные насосы, поглощают дождевые капли</a:t>
            </a:r>
            <a:r>
              <a:rPr lang="ru-RU" sz="2200" b="1" dirty="0">
                <a:solidFill>
                  <a:srgbClr val="002060"/>
                </a:solidFill>
              </a:rPr>
              <a:t> и влагу </a:t>
            </a:r>
            <a:r>
              <a:rPr lang="ru-RU" sz="2200" b="1" dirty="0" smtClean="0">
                <a:solidFill>
                  <a:srgbClr val="002060"/>
                </a:solidFill>
              </a:rPr>
              <a:t>непосредственно из </a:t>
            </a:r>
            <a:r>
              <a:rPr lang="ru-RU" sz="2200" b="1" dirty="0">
                <a:solidFill>
                  <a:srgbClr val="002060"/>
                </a:solidFill>
              </a:rPr>
              <a:t>воздуха</a:t>
            </a:r>
            <a:r>
              <a:rPr lang="ru-RU" sz="2400" dirty="0"/>
              <a:t>. 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На одном взрослом кактусе тысячи колючек и каждая по утрам добывает свою капельку росы. </a:t>
            </a:r>
            <a:r>
              <a:rPr lang="ru-RU" sz="2200" b="1" dirty="0" smtClean="0">
                <a:solidFill>
                  <a:srgbClr val="002060"/>
                </a:solidFill>
              </a:rPr>
              <a:t>Ещё </a:t>
            </a:r>
            <a:r>
              <a:rPr lang="ru-RU" sz="2200" b="1" dirty="0">
                <a:solidFill>
                  <a:srgbClr val="002060"/>
                </a:solidFill>
              </a:rPr>
              <a:t>колючки защищают </a:t>
            </a:r>
            <a:r>
              <a:rPr lang="ru-RU" sz="2200" b="1" dirty="0" smtClean="0">
                <a:solidFill>
                  <a:srgbClr val="002060"/>
                </a:solidFill>
              </a:rPr>
              <a:t>кактус </a:t>
            </a:r>
            <a:r>
              <a:rPr lang="ru-RU" sz="2200" b="1" dirty="0">
                <a:solidFill>
                  <a:srgbClr val="002060"/>
                </a:solidFill>
              </a:rPr>
              <a:t>от </a:t>
            </a:r>
            <a:r>
              <a:rPr lang="ru-RU" sz="2200" b="1" dirty="0" smtClean="0">
                <a:solidFill>
                  <a:srgbClr val="002060"/>
                </a:solidFill>
              </a:rPr>
              <a:t>перегрева. У некоторых видов кактусов колючки настолько плотно покрывают стебель что его практически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previews.123rf.com/images/tamara1k/tamara1k1304/tamara1k130400411/19384453-green-cactus-with-red-thorns-isolated-on-white-Stock-Photo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0336" r="3149"/>
          <a:stretch/>
        </p:blipFill>
        <p:spPr bwMode="auto">
          <a:xfrm>
            <a:off x="179512" y="4418236"/>
            <a:ext cx="417646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poembook.ru/theme/3c/e9/a5/3b3f2a2e7758ef0a0cf8d2184902a93f8de332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44" y="790838"/>
            <a:ext cx="2503876" cy="3338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25600" y="-50800"/>
            <a:ext cx="5994400" cy="5994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кактусу колючки?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7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95536" y="1700808"/>
            <a:ext cx="4464496" cy="1728192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Плоды </a:t>
            </a:r>
            <a:r>
              <a:rPr lang="ru-RU" sz="2200" b="1" dirty="0"/>
              <a:t>и мякоть некоторых кактусов съедобны. Они часто являются пищей для человека и </a:t>
            </a:r>
            <a:r>
              <a:rPr lang="ru-RU" sz="2200" b="1" dirty="0" smtClean="0"/>
              <a:t>животных;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2800" y="4005064"/>
            <a:ext cx="4359892" cy="1633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В засушливых </a:t>
            </a:r>
            <a:r>
              <a:rPr lang="ru-RU" sz="2200" b="1" dirty="0" smtClean="0">
                <a:solidFill>
                  <a:schemeClr val="tx1"/>
                </a:solidFill>
              </a:rPr>
              <a:t>районах фермеры </a:t>
            </a:r>
            <a:r>
              <a:rPr lang="ru-RU" sz="2200" b="1" dirty="0">
                <a:solidFill>
                  <a:schemeClr val="tx1"/>
                </a:solidFill>
              </a:rPr>
              <a:t>скармливают  животным очищенные от колючек стебли больших кактусов. На таком питательном корме скот быстро набирает массу.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bebalance.ru/wp-content/uploads/nopale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9210"/>
          <a:stretch/>
        </p:blipFill>
        <p:spPr bwMode="auto">
          <a:xfrm>
            <a:off x="4932040" y="928936"/>
            <a:ext cx="4050652" cy="2781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homka.ru/images/Nov/22/ee0cf494a12c75224dcc61542166dc86/mini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14549"/>
          <a:stretch/>
        </p:blipFill>
        <p:spPr bwMode="auto">
          <a:xfrm>
            <a:off x="107504" y="28352"/>
            <a:ext cx="1893364" cy="150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25600" y="28352"/>
            <a:ext cx="5994400" cy="59233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Интересные факты о кактусах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6" descr="http://itadvisor.com.tr/wp-content/uploads/2014/01/Charolais_cattle_Sierra_Nevada_Venezuel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4348"/>
            <a:ext cx="3918195" cy="324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4248472" cy="23762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Высушенные </a:t>
            </a:r>
            <a:r>
              <a:rPr lang="ru-RU" sz="2400" b="1" dirty="0"/>
              <a:t>стебли крупных кактусов до сих пор используют как древесину и топливо, из них даже строят дома;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3816424" cy="158417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А из </a:t>
            </a:r>
            <a:r>
              <a:rPr lang="ru-RU" sz="2200" b="1" dirty="0">
                <a:solidFill>
                  <a:schemeClr val="tx1"/>
                </a:solidFill>
              </a:rPr>
              <a:t>мелких кактусов местные умельцы вырезают поделки на продажу туристам;</a:t>
            </a:r>
            <a:br>
              <a:rPr lang="ru-RU" sz="2200" b="1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9" name="Picture 12" descr="https://usimages.detik.com/content/2014/01/30/1146/bts1.jpg?w=612&amp;q=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2488" cy="292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g3.wikia.nocookie.net/__cb20140430155008/cryptidz/images/9/9b/Cacti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" y="2780928"/>
            <a:ext cx="2950006" cy="394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upload.wikimedia.org/wikipedia/commons/thumb/9/9a/Schultz_Sphagnum_Peat_Moss.jpg/800px-Schultz_Sphagnum_Peat_Mo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2853932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s3.livemaster.ru/zhurnalfoto/4/2/9/13080821015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6185" r="5087" b="8917"/>
          <a:stretch/>
        </p:blipFill>
        <p:spPr bwMode="auto">
          <a:xfrm>
            <a:off x="7114728" y="4354774"/>
            <a:ext cx="1826220" cy="230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476673"/>
            <a:ext cx="4099992" cy="1800199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Многие кактусы обладают лекарственными свойствами</a:t>
            </a:r>
            <a:r>
              <a:rPr lang="ru-RU" sz="2200" b="1" dirty="0"/>
              <a:t>;</a:t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93096"/>
            <a:ext cx="3888432" cy="180020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>
                <a:solidFill>
                  <a:schemeClr val="tx1"/>
                </a:solidFill>
              </a:rPr>
              <a:t>кактусы полезны </a:t>
            </a:r>
            <a:r>
              <a:rPr lang="ru-RU" sz="2200" b="1" dirty="0" smtClean="0">
                <a:solidFill>
                  <a:schemeClr val="tx1"/>
                </a:solidFill>
              </a:rPr>
              <a:t>тем, что забирают </a:t>
            </a:r>
            <a:r>
              <a:rPr lang="ru-RU" sz="2200" b="1" dirty="0">
                <a:solidFill>
                  <a:schemeClr val="tx1"/>
                </a:solidFill>
              </a:rPr>
              <a:t>негативную энергию, поэтому их очень полезно держать </a:t>
            </a:r>
            <a:r>
              <a:rPr lang="ru-RU" sz="2200" b="1" dirty="0" smtClean="0">
                <a:solidFill>
                  <a:schemeClr val="tx1"/>
                </a:solidFill>
              </a:rPr>
              <a:t>дома!</a:t>
            </a:r>
            <a:endParaRPr lang="ru-RU" sz="2200" dirty="0"/>
          </a:p>
          <a:p>
            <a:endParaRPr lang="ru-RU" sz="2200" dirty="0"/>
          </a:p>
        </p:txBody>
      </p:sp>
      <p:pic>
        <p:nvPicPr>
          <p:cNvPr id="3074" name="Picture 2" descr="http://hyundaicar-club.ru/img/58193e0012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160"/>
            <a:ext cx="368161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c/8/102/765/102765737_Kot_i_kaktus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6" y="1683296"/>
            <a:ext cx="3240360" cy="2424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dseo.ru/wp-content/zagruzike/2011/08/compand2kak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8" y="3394167"/>
            <a:ext cx="4138389" cy="310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6569"/>
            <a:ext cx="4762648" cy="2838375"/>
          </a:xfrm>
        </p:spPr>
        <p:txBody>
          <a:bodyPr>
            <a:noAutofit/>
          </a:bodyPr>
          <a:lstStyle/>
          <a:p>
            <a:r>
              <a:rPr lang="ru-RU" sz="2400" b="1" dirty="0"/>
              <a:t>В Мексике на Новый год дети наряжают кактусы разными  игрушками, тем самым превращая их в новогоднюю ёлку.</a:t>
            </a:r>
            <a:endParaRPr lang="ru-RU" sz="2200" dirty="0"/>
          </a:p>
        </p:txBody>
      </p:sp>
      <p:pic>
        <p:nvPicPr>
          <p:cNvPr id="5" name="Picture 2" descr="http://img-a.photosight.ru/f7a/5332885_x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51" y="404664"/>
            <a:ext cx="4099677" cy="272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cepic.ru/uploads/posts/2013-12/1387979121_1387945820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230240" cy="2649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rizonatravel.files.wordpress.com/2008/10/tlaqepaque-sedona-cactus-christmas-tre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4987" r="4176" b="3859"/>
          <a:stretch/>
        </p:blipFill>
        <p:spPr bwMode="auto">
          <a:xfrm>
            <a:off x="539552" y="2492896"/>
            <a:ext cx="3639992" cy="420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1234apk.info/wp-content/uploads/2015/11/Pintar-Emoticons-H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03" y="2828567"/>
            <a:ext cx="1972490" cy="1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692697"/>
            <a:ext cx="7772400" cy="504056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32648" cy="694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-99391"/>
            <a:ext cx="5976664" cy="58730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Моя коллекция кактусов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F:\СЛАДУН\Фото-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" y="487913"/>
            <a:ext cx="5939790" cy="445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СЛАДУН\S250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5868144" y="2204864"/>
            <a:ext cx="3168352" cy="405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5536" y="4941168"/>
            <a:ext cx="53285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У </a:t>
            </a:r>
            <a:r>
              <a:rPr lang="ru-RU" sz="2200" b="1" dirty="0"/>
              <a:t>меня дома в моей коллекции уже 6 кактусов. Названия у кактусов очень сложные и я не все их ещё </a:t>
            </a:r>
            <a:r>
              <a:rPr lang="ru-RU" sz="2200" b="1" dirty="0" smtClean="0"/>
              <a:t>запомнила</a:t>
            </a:r>
          </a:p>
          <a:p>
            <a:pPr algn="just"/>
            <a:r>
              <a:rPr lang="ru-RU" sz="2200" b="1" dirty="0" smtClean="0"/>
              <a:t>(  </a:t>
            </a:r>
            <a:r>
              <a:rPr lang="ru-RU" sz="2200" b="1" dirty="0" err="1"/>
              <a:t>Лобивия</a:t>
            </a:r>
            <a:r>
              <a:rPr lang="ru-RU" sz="2200" b="1" dirty="0"/>
              <a:t>, </a:t>
            </a:r>
            <a:r>
              <a:rPr lang="ru-RU" sz="2200" b="1" dirty="0" err="1"/>
              <a:t>Мамилярия</a:t>
            </a:r>
            <a:r>
              <a:rPr lang="ru-RU" sz="2200" b="1" dirty="0"/>
              <a:t>,  </a:t>
            </a:r>
            <a:r>
              <a:rPr lang="ru-RU" sz="2200" b="1" dirty="0" err="1"/>
              <a:t>Матукана</a:t>
            </a:r>
            <a:r>
              <a:rPr lang="ru-RU" sz="2200" b="1" dirty="0"/>
              <a:t>, Цереус, </a:t>
            </a:r>
            <a:r>
              <a:rPr lang="ru-RU" sz="2200" b="1" dirty="0" err="1"/>
              <a:t>Эхинопсис</a:t>
            </a:r>
            <a:r>
              <a:rPr lang="ru-RU" sz="2200" b="1" dirty="0"/>
              <a:t>, </a:t>
            </a:r>
            <a:r>
              <a:rPr lang="ru-RU" sz="2200" b="1" dirty="0" err="1"/>
              <a:t>Хамецериус</a:t>
            </a:r>
            <a:r>
              <a:rPr lang="ru-RU" sz="2200" b="1" dirty="0"/>
              <a:t> </a:t>
            </a:r>
            <a:r>
              <a:rPr lang="ru-RU" sz="2200" b="1" dirty="0" smtClean="0"/>
              <a:t>)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15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ondidipietra.altervista.org/galleria1/4cactuser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8722" r="2828" b="6401"/>
          <a:stretch/>
        </p:blipFill>
        <p:spPr bwMode="auto">
          <a:xfrm flipH="1">
            <a:off x="5670398" y="3718081"/>
            <a:ext cx="3454502" cy="310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195736" y="116632"/>
            <a:ext cx="5184576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Уход за кактусами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908721"/>
            <a:ext cx="6408712" cy="18002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/>
              <a:t>Поливать кактусы надо тогда когда земля в горшочке почти </a:t>
            </a:r>
            <a:r>
              <a:rPr lang="ru-RU" sz="2200" b="1" dirty="0" smtClean="0"/>
              <a:t>высохла, лучше недолить, чем перелить!</a:t>
            </a:r>
          </a:p>
          <a:p>
            <a:pPr lvl="0" algn="just"/>
            <a:r>
              <a:rPr lang="ru-RU" sz="2200" b="1" dirty="0"/>
              <a:t>Кактусы очень любят опрыскивание</a:t>
            </a:r>
            <a:r>
              <a:rPr lang="ru-RU" sz="2200" b="1" dirty="0" smtClean="0"/>
              <a:t>!</a:t>
            </a:r>
          </a:p>
          <a:p>
            <a:pPr algn="just"/>
            <a:r>
              <a:rPr lang="ru-RU" sz="2200" b="1" dirty="0" smtClean="0"/>
              <a:t>Для </a:t>
            </a:r>
            <a:r>
              <a:rPr lang="ru-RU" sz="2200" b="1" dirty="0"/>
              <a:t>полива нужна как можно более чистая и мягкая </a:t>
            </a:r>
            <a:r>
              <a:rPr lang="ru-RU" sz="2200" b="1" dirty="0" smtClean="0"/>
              <a:t>вода, лучше снеговая или просто отстоянная!</a:t>
            </a:r>
          </a:p>
          <a:p>
            <a:pPr lvl="0" algn="just"/>
            <a:r>
              <a:rPr lang="ru-RU" sz="2200" b="1" dirty="0"/>
              <a:t>Л</a:t>
            </a:r>
            <a:r>
              <a:rPr lang="ru-RU" sz="2200" b="1" dirty="0" smtClean="0"/>
              <a:t>учшее </a:t>
            </a:r>
            <a:r>
              <a:rPr lang="ru-RU" sz="2200" b="1" dirty="0"/>
              <a:t>место для кактуса - на подоконнике самого солнечного </a:t>
            </a:r>
            <a:r>
              <a:rPr lang="ru-RU" sz="2200" b="1" dirty="0" smtClean="0"/>
              <a:t>окна</a:t>
            </a:r>
            <a:r>
              <a:rPr lang="ru-RU" sz="2200" b="1" dirty="0"/>
              <a:t>, ближе к стеклу!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4221088"/>
            <a:ext cx="5256584" cy="2304256"/>
          </a:xfrm>
        </p:spPr>
        <p:txBody>
          <a:bodyPr>
            <a:normAutofit/>
          </a:bodyPr>
          <a:lstStyle/>
          <a:p>
            <a:pPr lvl="0" algn="just"/>
            <a:r>
              <a:rPr lang="ru-RU" sz="2200" b="1" dirty="0"/>
              <a:t>Кактус должен стоять повёрнутым к солнцу всегда одной и той же стороной!</a:t>
            </a:r>
            <a:endParaRPr lang="ru-RU" sz="2200" dirty="0"/>
          </a:p>
          <a:p>
            <a:pPr algn="just"/>
            <a:r>
              <a:rPr lang="ru-RU" sz="2200" b="1" dirty="0"/>
              <a:t>Почва для кактусов должна быть рыхлой, чтобы легко пропускать воду и </a:t>
            </a:r>
            <a:r>
              <a:rPr lang="ru-RU" sz="2200" b="1" dirty="0" smtClean="0"/>
              <a:t>воздух</a:t>
            </a:r>
            <a:r>
              <a:rPr lang="ru-RU" sz="2200" dirty="0" smtClean="0"/>
              <a:t>!</a:t>
            </a:r>
            <a:endParaRPr lang="ru-RU" sz="2200" b="1" dirty="0"/>
          </a:p>
          <a:p>
            <a:pPr algn="just"/>
            <a:endParaRPr lang="ru-RU" sz="2200" dirty="0"/>
          </a:p>
        </p:txBody>
      </p:sp>
      <p:pic>
        <p:nvPicPr>
          <p:cNvPr id="6146" name="Picture 2" descr="http://www.smayly.ru/gallery/glossy/Sweetim/000203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ownloads\S250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903">
            <a:off x="492753" y="645719"/>
            <a:ext cx="4054552" cy="298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 descr="C:\Users\User\Downloads\S2500021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196">
            <a:off x="4937041" y="660536"/>
            <a:ext cx="3963026" cy="295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ownloads\S250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59">
            <a:off x="613268" y="3582294"/>
            <a:ext cx="4060099" cy="298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ownloads\S2500030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988">
            <a:off x="4922714" y="3570097"/>
            <a:ext cx="3821704" cy="29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971600" y="-99392"/>
            <a:ext cx="7200800" cy="54239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Посадка  семян кактусов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clipartbest.com/cliparts/9i4/e8E/9i4e8EjRT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9584" r="39664" b="12492"/>
          <a:stretch/>
        </p:blipFill>
        <p:spPr bwMode="auto">
          <a:xfrm rot="21276584">
            <a:off x="592461" y="1004349"/>
            <a:ext cx="321724" cy="6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entientobserver.com/wp-content/uploads/2015/03/Number-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t="7656" r="17484" b="6650"/>
          <a:stretch/>
        </p:blipFill>
        <p:spPr bwMode="auto">
          <a:xfrm rot="362154">
            <a:off x="5292291" y="742637"/>
            <a:ext cx="442292" cy="6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ngimg.com/upload/number3_PNG1495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6256" r="17898" b="5013"/>
          <a:stretch/>
        </p:blipFill>
        <p:spPr bwMode="auto">
          <a:xfrm rot="399683">
            <a:off x="967655" y="3761692"/>
            <a:ext cx="432047" cy="6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ngimg.com/upload/number4_PNG15006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5335" r="21815" b="7741"/>
          <a:stretch/>
        </p:blipFill>
        <p:spPr bwMode="auto">
          <a:xfrm rot="21291045">
            <a:off x="5062455" y="3933056"/>
            <a:ext cx="467692" cy="6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4.bp.blogspot.com/-X40DFt8JBwI/VV6HFPqY_nI/AAAAAAAACTo/ZDbykNdG14o/s1600/pretty_cact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50" y="2477640"/>
            <a:ext cx="1360801" cy="15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D:\коллажи\фиксики\a1_simka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37" y="4869160"/>
            <a:ext cx="13658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коллажи\фиксики\a1_nolik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5" b="24162"/>
          <a:stretch/>
        </p:blipFill>
        <p:spPr bwMode="auto">
          <a:xfrm flipH="1">
            <a:off x="-311354" y="1916832"/>
            <a:ext cx="1984107" cy="1645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55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6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638"/>
            <a:ext cx="7772400" cy="342981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/>
              <a:t>Выращивание и разведение кактусов – занятие очень увлекательное ! Работая над проектом , я открыла для себя много нового и познавательного о кактусах. Теперь я знаю, что при правильном уходе, они порадуют нас своим здоровым видом и обильным цветением. Меня поразило что кактус исключительно полезное </a:t>
            </a:r>
            <a:r>
              <a:rPr lang="ru-RU" sz="2200" b="1" dirty="0" smtClean="0"/>
              <a:t>растение!  </a:t>
            </a:r>
            <a:r>
              <a:rPr lang="ru-RU" sz="2200" b="1" dirty="0"/>
              <a:t>Я считаю, что начало я в этом деле положила и с радостью буду ждать периода цветения своих любимцев. 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-99392"/>
            <a:ext cx="2592288" cy="5400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8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anotherimg.dazedgroup.netdna-cdn.com/541/azure/another-prod/140/4/144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3822152"/>
            <a:ext cx="2265709" cy="251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i2clipart.com/cliparts/d/c/6/a/clipart-lover-girl-smiley-emoticon-512x512-dc6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5907">
            <a:off x="5886197" y="2994700"/>
            <a:ext cx="2913095" cy="278792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frutisad.ru/wp-content/uploads/2014/10/6479bbcec2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5874" r="3782" b="4880"/>
          <a:stretch/>
        </p:blipFill>
        <p:spPr bwMode="auto">
          <a:xfrm>
            <a:off x="361380" y="3493056"/>
            <a:ext cx="4979635" cy="3170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90666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http://st6.cannypic.com/thumbs/16/167225_632_canny_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4392488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n>
                <a:solidFill>
                  <a:srgbClr val="FF0000"/>
                </a:solidFill>
              </a:ln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До </a:t>
            </a:r>
            <a:r>
              <a:rPr lang="ru-RU" sz="2400" dirty="0">
                <a:ln>
                  <a:solidFill>
                    <a:srgbClr val="FF0000"/>
                  </a:solidFill>
                </a:ln>
              </a:rPr>
              <a:t>чего забавный ёжик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–</a:t>
            </a:r>
            <a:br>
              <a:rPr lang="ru-RU" sz="2400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2400" dirty="0">
                <a:ln>
                  <a:solidFill>
                    <a:srgbClr val="FF0000"/>
                  </a:solidFill>
                </a:ln>
              </a:rPr>
              <a:t>Он без ручек и без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ножек,</a:t>
            </a:r>
            <a:br>
              <a:rPr lang="ru-RU" sz="2400" dirty="0" smtClean="0">
                <a:ln>
                  <a:solidFill>
                    <a:srgbClr val="FF0000"/>
                  </a:solidFill>
                </a:ln>
              </a:rPr>
            </a:br>
            <a:r>
              <a:rPr lang="ru-RU" sz="2400" dirty="0">
                <a:ln>
                  <a:solidFill>
                    <a:srgbClr val="FF0000"/>
                  </a:solidFill>
                </a:ln>
              </a:rPr>
              <a:t>Жил в пустыне он всегда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Где </a:t>
            </a:r>
            <a:r>
              <a:rPr lang="ru-RU" sz="2400" dirty="0">
                <a:ln>
                  <a:solidFill>
                    <a:srgbClr val="FF0000"/>
                  </a:solidFill>
                </a:ln>
              </a:rPr>
              <a:t>отсутствует вода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А </a:t>
            </a:r>
            <a:r>
              <a:rPr lang="ru-RU" sz="2400" dirty="0">
                <a:ln>
                  <a:solidFill>
                    <a:srgbClr val="FF0000"/>
                  </a:solidFill>
                </a:ln>
              </a:rPr>
              <a:t>теперь живёт в горшочке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Это </a:t>
            </a:r>
            <a:r>
              <a:rPr lang="ru-RU" sz="2400" dirty="0">
                <a:ln>
                  <a:solidFill>
                    <a:srgbClr val="FF0000"/>
                  </a:solidFill>
                </a:ln>
              </a:rPr>
              <a:t>Кактус – мой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цветочек!</a:t>
            </a:r>
          </a:p>
          <a:p>
            <a:pPr>
              <a:lnSpc>
                <a:spcPct val="150000"/>
              </a:lnSpc>
            </a:pPr>
            <a:endParaRPr lang="ru-RU" dirty="0">
              <a:ln>
                <a:solidFill>
                  <a:srgbClr val="FF0000"/>
                </a:solidFill>
              </a:ln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</a:endParaRPr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</a:endParaRPr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</a:endParaRPr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</a:endParaRPr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078" name="Picture 6" descr="http://st.stranamam.ru/data/cache/2015sep/05/21/17179710_652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8436" b="2124"/>
          <a:stretch/>
        </p:blipFill>
        <p:spPr bwMode="auto">
          <a:xfrm flipH="1">
            <a:off x="5076056" y="1328958"/>
            <a:ext cx="3644335" cy="4434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274638"/>
            <a:ext cx="4774495" cy="41805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563"/>
              </a:avLst>
            </a:prstTxWarp>
            <a:normAutofit fontScale="6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Забавный ёжик</a:t>
            </a:r>
            <a:endParaRPr lang="ru-RU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6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99391"/>
            <a:ext cx="7772400" cy="2088231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6600CC"/>
                </a:solidFill>
              </a:rPr>
              <a:t>Они воодушевили меня на написание собственной сказки о кактусе. Вместе со своей семьёй мы придумали целый комикс на мою сказку, которую я хочу сейчас  представить вашему вниманию.</a:t>
            </a:r>
            <a:r>
              <a:rPr lang="ru-RU" sz="2200" dirty="0">
                <a:solidFill>
                  <a:srgbClr val="6600CC"/>
                </a:solidFill>
              </a:rPr>
              <a:t/>
            </a:r>
            <a:br>
              <a:rPr lang="ru-RU" sz="2200" dirty="0">
                <a:solidFill>
                  <a:srgbClr val="6600CC"/>
                </a:solidFill>
              </a:rPr>
            </a:br>
            <a:endParaRPr lang="ru-RU" sz="2200" dirty="0">
              <a:solidFill>
                <a:srgbClr val="66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User\Desktop\Фото-00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79" y="1556792"/>
            <a:ext cx="6624736" cy="50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comps.canstockphoto.com/can-stock-photo_csp138668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4847" b="4833"/>
          <a:stretch/>
        </p:blipFill>
        <p:spPr bwMode="auto">
          <a:xfrm>
            <a:off x="6804248" y="4527670"/>
            <a:ext cx="1921748" cy="2089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68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доклад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закончен.</a:t>
            </a:r>
          </a:p>
          <a:p>
            <a:pPr marL="0" indent="0" algn="ctr"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  <a:p>
            <a:endParaRPr lang="ru-RU" sz="4800" dirty="0"/>
          </a:p>
        </p:txBody>
      </p:sp>
      <p:pic>
        <p:nvPicPr>
          <p:cNvPr id="15" name="Picture 8" descr="http://www.i2clipart.com/cliparts/5/2/f/3/clipart-cute-lovely-girl-smiley-emoticon-512x512-52f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90589" cy="20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8" y="-270792"/>
            <a:ext cx="916986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28803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кактусам создать условия , приближенные к естественным, то  в домашних условиях можно успешно выращивать эти цветы и даже добиться их цветения.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60" name="Picture 12" descr="http://www.krasfun.ru/images/2013/4/334e1_taynik-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7659" r="7606" b="8311"/>
          <a:stretch/>
        </p:blipFill>
        <p:spPr bwMode="auto">
          <a:xfrm>
            <a:off x="2243825" y="4539687"/>
            <a:ext cx="2410062" cy="21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ogorode.com/wp-content/uploads/2016/05/Notokaktu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9687"/>
            <a:ext cx="1966045" cy="21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259307"/>
            <a:ext cx="6624736" cy="50539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Гипотеза исследования: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8" name="Picture 10" descr="http://valazur.narod.ru/kaktus/kaktus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05"/>
          <a:stretch/>
        </p:blipFill>
        <p:spPr bwMode="auto">
          <a:xfrm>
            <a:off x="7134514" y="4531057"/>
            <a:ext cx="1691431" cy="2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k2z.ru/my_tagimg/img/2015/07/12/d271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0095" r="16014"/>
          <a:stretch/>
        </p:blipFill>
        <p:spPr bwMode="auto">
          <a:xfrm>
            <a:off x="4644008" y="4531057"/>
            <a:ext cx="2504423" cy="21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t6.cannypic.com/thumbs/16/167225_632_canny_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355" y="908721"/>
            <a:ext cx="7145829" cy="43204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799"/>
              </a:avLst>
            </a:prstTxWarp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Изучение жизни кактусов</a:t>
            </a:r>
            <a:endParaRPr lang="ru-RU" b="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87625" y="274638"/>
            <a:ext cx="1446393" cy="49006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563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355" y="1556792"/>
            <a:ext cx="1728461" cy="64807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563"/>
              </a:avLst>
            </a:prstTxWarp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355" y="2524835"/>
            <a:ext cx="7145829" cy="76014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799"/>
              </a:avLst>
            </a:prstTxWarp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узнать историю кактуса как домашнего и декоративного растения;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3707" y="3429000"/>
            <a:ext cx="7311877" cy="43204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узнать </a:t>
            </a:r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</a:t>
            </a:r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условиях выращивания кактусов;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73707" y="4005064"/>
            <a:ext cx="7464277" cy="32127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посадить кактус в домашних условиях;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cs624217.vk.me/v624217835/3fe9d/1HklI6pj3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 b="7729"/>
          <a:stretch/>
        </p:blipFill>
        <p:spPr bwMode="auto">
          <a:xfrm>
            <a:off x="2771800" y="4941169"/>
            <a:ext cx="3882080" cy="1984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01003" y="4437112"/>
            <a:ext cx="7589381" cy="43204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799"/>
              </a:avLst>
            </a:prstTxWarp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создать собственную коллекцию кактусов.</a:t>
            </a:r>
            <a:endParaRPr lang="ru-RU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6.cannypic.com/thumbs/16/167225_632_canny_pi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64024"/>
            <a:ext cx="5904656" cy="51670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исследования: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0064" y="2552132"/>
            <a:ext cx="5904656" cy="43672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исследования: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61313"/>
            <a:ext cx="6400800" cy="2617447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чтение литературы;</a:t>
            </a:r>
          </a:p>
          <a:p>
            <a:pPr marL="457200" indent="-457200" algn="l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оиск информации в Интернете и энциклопедиях;</a:t>
            </a:r>
          </a:p>
          <a:p>
            <a:pPr marL="457200" indent="-457200" algn="l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аблюдение за цветами, находящимися в доме;</a:t>
            </a:r>
          </a:p>
          <a:p>
            <a:pPr marL="457200" indent="-457200" algn="l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э</a:t>
            </a:r>
            <a:r>
              <a:rPr lang="ru-RU" b="1" dirty="0" smtClean="0">
                <a:solidFill>
                  <a:srgbClr val="002060"/>
                </a:solidFill>
              </a:rPr>
              <a:t>ксперимент.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05469"/>
            <a:ext cx="7772400" cy="117140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омнатные кактусы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6.cannypic.com/thumbs/16/167225_632_canny_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8" y="-270792"/>
            <a:ext cx="916986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80180"/>
            <a:ext cx="5194920" cy="4528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 многих из нас дома есть любимые домашние растения, которые радуют нас своей красотой. А я люблю кактусы. Я </a:t>
            </a:r>
            <a:r>
              <a:rPr lang="ru-RU" sz="2400" b="1" dirty="0">
                <a:solidFill>
                  <a:srgbClr val="002060"/>
                </a:solidFill>
              </a:rPr>
              <a:t>считаю, что выращивание и разведение кактусов в домашних условиях очень актуально, так как они тоже способны красиво цвести, радуя глаз человека и поднимая ему настроение, следовательно сохраняя здоровье человека. Все говорят : «Красота спасёт мир!», а ведь хорошее самочувствие человека очень зависит от среды, которая его окружает. Поэтому я решила провести эксперимент по выращиванию и цветению кактусов в </a:t>
            </a:r>
            <a:r>
              <a:rPr lang="ru-RU" sz="2400" b="1" dirty="0" smtClean="0">
                <a:solidFill>
                  <a:srgbClr val="002060"/>
                </a:solidFill>
              </a:rPr>
              <a:t>домашних условиях.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1.bp.blogspot.com/-oDWZzfdxmOo/URLlFaQ0E-I/AAAAAAAAAeY/c9W70cEtegA/s1600/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82" y="1328226"/>
            <a:ext cx="2933108" cy="383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dreamstime.com/z/blooming-cactus-purple-flower-195918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9618" b="10189"/>
          <a:stretch/>
        </p:blipFill>
        <p:spPr bwMode="auto">
          <a:xfrm flipH="1">
            <a:off x="5724128" y="3645024"/>
            <a:ext cx="1665026" cy="263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88640"/>
            <a:ext cx="6696744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исследования: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4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3081" y="491320"/>
            <a:ext cx="82637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9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7" y="-81456"/>
            <a:ext cx="916986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pt-union.ru/l1664572/images/photocat/1000x1000/10019114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6"/>
          <a:stretch/>
        </p:blipFill>
        <p:spPr bwMode="auto">
          <a:xfrm>
            <a:off x="5333748" y="3852797"/>
            <a:ext cx="3630740" cy="324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lowwy.ru/image/cache/catalog/%D0%9A%D0%BE%D0%BC%D0%BD%D0%B0%D1%82%D0%BD%D1%8B%D0%B5%20%D1%86%D0%B2%D0%B5%D1%82%D1%8B/%D0%BA%D0%B0%D0%BA%D1%82%D1%83%D1%81-900x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" y="4280002"/>
            <a:ext cx="2767334" cy="276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1118918">
            <a:off x="2925152" y="4371743"/>
            <a:ext cx="2594825" cy="18355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static9.depositphotos.com/1001911/1198/v/950/depositphotos_11986565-Making-a-point-emot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727" flipH="1">
            <a:off x="3129828" y="4600412"/>
            <a:ext cx="2098147" cy="13782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979712" y="122830"/>
            <a:ext cx="5400600" cy="49785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0"/>
              </a:avLst>
            </a:prstTxWarp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кактуса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02433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Слово </a:t>
            </a:r>
            <a:r>
              <a:rPr lang="ru-RU" sz="2200" b="1" dirty="0" smtClean="0">
                <a:solidFill>
                  <a:srgbClr val="FF0000"/>
                </a:solidFill>
              </a:rPr>
              <a:t>КАКТУС</a:t>
            </a:r>
            <a:r>
              <a:rPr lang="ru-RU" sz="2200" b="1" dirty="0" smtClean="0">
                <a:solidFill>
                  <a:srgbClr val="002060"/>
                </a:solidFill>
              </a:rPr>
              <a:t> происходит от древне-греческого слова «</a:t>
            </a:r>
            <a:r>
              <a:rPr lang="ru-RU" sz="2200" b="1" dirty="0" err="1" smtClean="0">
                <a:solidFill>
                  <a:srgbClr val="002060"/>
                </a:solidFill>
              </a:rPr>
              <a:t>кактос</a:t>
            </a:r>
            <a:r>
              <a:rPr lang="ru-RU" sz="2200" b="1" dirty="0" smtClean="0">
                <a:solidFill>
                  <a:srgbClr val="002060"/>
                </a:solidFill>
              </a:rPr>
              <a:t>», которое   в древней Греции использовали для обозначения какого то не вполне известного растения, по видимому – колючего, типа чертополоха. В мире насчитывают больше 3000 этих растений. Родиной кактусов считается Америка, а в Европу кактусы как чудо природы были завезены известным мореплавателем Колумбом. Всё в этом растении необычно: отсутствие листьев, мясистый стебель, устрашающие колючки  и  украшающие всё это «сооружение» довольно крупные, яркой окраски  и редкой красоты, цветы!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18838"/>
            <a:ext cx="8229600" cy="35073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7" y="-81456"/>
            <a:ext cx="916986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29217"/>
            <a:ext cx="3295343" cy="204765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Природа щедро наградила семейство кактусовых всевозможным разнообразием форм, размеров и окраски.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0-tub-ru.yandex.net/i?id=6d21050d60b11d23b2abb00546291392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" y="17165"/>
            <a:ext cx="2793877" cy="279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leinburd.ru/news/wp-content/uploads/2013/12/5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13" y="521559"/>
            <a:ext cx="3294804" cy="227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2.bp.blogspot.com/-za1RKBq5vx4/VQag4uLFEPI/AAAAAAAAY8o/ZwpjoEZnmlY/s1600/12.03.15%2B-%2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19" y="4806251"/>
            <a:ext cx="2926324" cy="219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ive4fun.ru/data/old_pictures/s3img_11185656_48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92" y="2470245"/>
            <a:ext cx="2910521" cy="218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ekatop.com/wp-content/uploads/2012/10/cactus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44" y="3527959"/>
            <a:ext cx="3286656" cy="2583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otvet.imgsmail.ru/download/4fb18d0cf1abf786694573c820b998bf_i-26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1043"/>
            <a:ext cx="2282276" cy="4099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6.cannypic.com/thumbs/16/167225_632_canny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0792"/>
            <a:ext cx="918090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1" y="274638"/>
            <a:ext cx="5760639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Колючие, лохматые, бугристые, ребристые, сочные, мясистые, с колючками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и даже с листочками –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это всё о кактусах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otvet.imgsmail.ru/download/e5293b8dade5dc2f110b857a482dc735_i-1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"/>
            <a:ext cx="2668185" cy="225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handmade.ru/wp-content/uploads/2013/03/cc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1552"/>
            <a:ext cx="3361591" cy="2276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today.ru/uploads/2010/08/27/kwangho-lee_cactus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6418" r="9408" b="6516"/>
          <a:stretch/>
        </p:blipFill>
        <p:spPr bwMode="auto">
          <a:xfrm>
            <a:off x="6732240" y="2025719"/>
            <a:ext cx="2411760" cy="332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domrastenia.com/images/stories/aporokaktu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8138"/>
            <a:ext cx="3254526" cy="2379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vitusltd.ru/blog/wp-content/uploads/2012/11/sedobnye-kaktus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1"/>
            <a:ext cx="3421436" cy="215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nteriorphoto.ru/photo/f0/f0dc7875b7b8194b0260e4cf9ab37797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7281"/>
            <a:ext cx="2812200" cy="199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t.depositphotos.com/1001911/1209/v/950/depositphotos_12097776-Amazed-emot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63" y="595620"/>
            <a:ext cx="1301044" cy="11051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728</Words>
  <Application>Microsoft Office PowerPoint</Application>
  <PresentationFormat>Экран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Такие милые колючки</vt:lpstr>
      <vt:lpstr>   </vt:lpstr>
      <vt:lpstr>Презентация PowerPoint</vt:lpstr>
      <vt:lpstr>Цель:</vt:lpstr>
      <vt:lpstr>комнатные кактусы</vt:lpstr>
      <vt:lpstr>                У многих из нас дома есть любимые домашние растения, которые радуют нас своей красотой. А я люблю кактусы. Я считаю, что выращивание и разведение кактусов в домашних условиях очень актуально, так как они тоже способны красиво цвести, радуя глаз человека и поднимая ему настроение, следовательно сохраняя здоровье человека. Все говорят : «Красота спасёт мир!», а ведь хорошее самочувствие человека очень зависит от среды, которая его окружает. Поэтому я решила провести эксперимент по выращиванию и цветению кактусов в домашних условиях.                </vt:lpstr>
      <vt:lpstr>Слово КАКТУС происходит от древне-греческого слова «кактос», которое   в древней Греции использовали для обозначения какого то не вполне известного растения, по видимому – колючего, типа чертополоха. В мире насчитывают больше 3000 этих растений. Родиной кактусов считается Америка, а в Европу кактусы как чудо природы были завезены известным мореплавателем Колумбом. Всё в этом растении необычно: отсутствие листьев, мясистый стебель, устрашающие колючки  и  украшающие всё это «сооружение» довольно крупные, яркой окраски  и редкой красоты, цветы!</vt:lpstr>
      <vt:lpstr>Природа щедро наградила семейство кактусовых всевозможным разнообразием форм, размеров и окраски.</vt:lpstr>
      <vt:lpstr>Колючие, лохматые, бугристые, ребристые, сочные, мясистые, с колючками  и даже с листочками – это всё о кактусах.</vt:lpstr>
      <vt:lpstr>Кактусы растут очень медленно 2 – 3 см. в год. Многие из кактусов живут по 100 и более лет и вырастают до огромных размеров до 12-15 метров в высоту. Например кактус КАРНЕГИЯ ГИГАНТСКАЯ за 200 лет превращается в 10-20 метровую колонну с мощными боковыми ветвями. В пустынях Мексики они образуют целые «леса»</vt:lpstr>
      <vt:lpstr>Колючки – это видоизменённые листья.   Они служат для впитывания влаги. Кактусы способны впитывать воду всей поверхностью стебля, но колючки делают это особенно интенсивно. Они как миниатюрные насосы, поглощают дождевые капли и влагу непосредственно из воздуха.  На одном взрослом кактусе тысячи колючек и каждая по утрам добывает свою капельку росы. Ещё колючки защищают кактус от перегрева. У некоторых видов кактусов колючки настолько плотно покрывают стебель что его практически </vt:lpstr>
      <vt:lpstr>   Плоды и мякоть некоторых кактусов съедобны. Они часто являются пищей для человека и животных;     </vt:lpstr>
      <vt:lpstr>Высушенные стебли крупных кактусов до сих пор используют как древесину и топливо, из них даже строят дома;  </vt:lpstr>
      <vt:lpstr> Многие кактусы обладают лекарственными свойствами;   </vt:lpstr>
      <vt:lpstr>В Мексике на Новый год дети наряжают кактусы разными  игрушками, тем самым превращая их в новогоднюю ёлку.</vt:lpstr>
      <vt:lpstr>Презентация PowerPoint</vt:lpstr>
      <vt:lpstr>Уход за кактусами</vt:lpstr>
      <vt:lpstr>Посадка  семян кактусов</vt:lpstr>
      <vt:lpstr>Выращивание и разведение кактусов – занятие очень увлекательное ! Работая над проектом , я открыла для себя много нового и познавательного о кактусах. Теперь я знаю, что при правильном уходе, они порадуют нас своим здоровым видом и обильным цветением. Меня поразило что кактус исключительно полезное растение!  Я считаю, что начало я в этом деле положила и с радостью буду ждать периода цветения своих любимцев. </vt:lpstr>
      <vt:lpstr>Они воодушевили меня на написание собственной сказки о кактусе. Вместе со своей семьёй мы придумали целый комикс на мою сказку, которую я хочу сейчас  представить вашему вниманию.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милые колючки</dc:title>
  <dc:creator>User</dc:creator>
  <cp:lastModifiedBy>Денис Бадашев</cp:lastModifiedBy>
  <cp:revision>77</cp:revision>
  <dcterms:created xsi:type="dcterms:W3CDTF">2017-01-17T16:37:19Z</dcterms:created>
  <dcterms:modified xsi:type="dcterms:W3CDTF">2022-11-07T13:35:57Z</dcterms:modified>
</cp:coreProperties>
</file>