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74" r:id="rId6"/>
    <p:sldId id="259" r:id="rId7"/>
    <p:sldId id="276" r:id="rId8"/>
    <p:sldId id="261" r:id="rId9"/>
    <p:sldId id="275" r:id="rId10"/>
    <p:sldId id="271" r:id="rId11"/>
    <p:sldId id="262" r:id="rId12"/>
    <p:sldId id="272" r:id="rId13"/>
    <p:sldId id="263" r:id="rId14"/>
    <p:sldId id="264" r:id="rId15"/>
    <p:sldId id="266" r:id="rId16"/>
    <p:sldId id="267" r:id="rId17"/>
    <p:sldId id="270" r:id="rId18"/>
    <p:sldId id="269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E200-C819-4C3F-BDCF-D73714C3D26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8F9D-3F47-4D9A-85E9-3CA88EB84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8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268760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Развитие интереса к опытнической и исследовательской деятельности в процессе выращивания растений в комнатных условиях.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(«Огород на подоконнике»)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494116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Из опыта работы воспитателя </a:t>
            </a:r>
            <a:r>
              <a:rPr lang="ru-RU" sz="1400" b="1" dirty="0" err="1" smtClean="0"/>
              <a:t>Струевцевой</a:t>
            </a:r>
            <a:r>
              <a:rPr lang="ru-RU" sz="1400" b="1" dirty="0" smtClean="0"/>
              <a:t> О.И.</a:t>
            </a:r>
          </a:p>
          <a:p>
            <a:pPr algn="r"/>
            <a:r>
              <a:rPr lang="ru-RU" sz="1400" b="1" dirty="0" smtClean="0"/>
              <a:t>МБДОУ «ЦРР – детский сад №56 «Ромашка»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83671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старших групп, сравнивают лук (чеснок), поставленный в воду и посаженный в землю. Делают записи, где быстрее появилось перо.</a:t>
            </a:r>
            <a:endParaRPr lang="ru-RU" dirty="0"/>
          </a:p>
        </p:txBody>
      </p:sp>
      <p:pic>
        <p:nvPicPr>
          <p:cNvPr id="4" name="Рисунок 3" descr="DSC09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76872"/>
            <a:ext cx="1352191" cy="1802921"/>
          </a:xfrm>
          <a:prstGeom prst="rect">
            <a:avLst/>
          </a:prstGeom>
        </p:spPr>
      </p:pic>
      <p:pic>
        <p:nvPicPr>
          <p:cNvPr id="6" name="Picture 3" descr="C:\Users\Okcana\Desktop\DSC08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204864"/>
            <a:ext cx="1728192" cy="17144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486916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посадками лука самостоятельно ухаживают.</a:t>
            </a:r>
            <a:endParaRPr lang="ru-RU" dirty="0"/>
          </a:p>
        </p:txBody>
      </p:sp>
      <p:pic>
        <p:nvPicPr>
          <p:cNvPr id="8" name="Рисунок 7" descr="DSC095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988840"/>
            <a:ext cx="1928826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548680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Посадка и наблюдение за ростом фасоли, гороха.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Okcana\Desktop\Новая папка (3)\IMG_20200330_103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60848"/>
            <a:ext cx="2376264" cy="1782198"/>
          </a:xfrm>
          <a:prstGeom prst="rect">
            <a:avLst/>
          </a:prstGeom>
          <a:noFill/>
        </p:spPr>
      </p:pic>
      <p:pic>
        <p:nvPicPr>
          <p:cNvPr id="3079" name="Picture 7" descr="C:\Users\Okcana\Desktop\Новая папка (3)\IMG_20200325_162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2304256" cy="1728192"/>
          </a:xfrm>
          <a:prstGeom prst="rect">
            <a:avLst/>
          </a:prstGeom>
          <a:noFill/>
        </p:spPr>
      </p:pic>
      <p:pic>
        <p:nvPicPr>
          <p:cNvPr id="3081" name="Picture 9" descr="C:\Users\Okcana\Desktop\Новая папка (3)\DSC09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060848"/>
            <a:ext cx="1656184" cy="22082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03648" y="4005064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Опыт: семена гороха посадили в землю, другие положили на влажную салфетку. Чтобы детям было удобнее наблюдать за ростом замоченного гороха, закрываем семена прозрачным материалом. Дети делают вывод, что у растений есть корень, стебель, листья.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Проросшие семена обязательно высаживаются в землю.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3008" cy="6858000"/>
          </a:xfrm>
          <a:prstGeom prst="rect">
            <a:avLst/>
          </a:prstGeom>
          <a:noFill/>
        </p:spPr>
      </p:pic>
      <p:pic>
        <p:nvPicPr>
          <p:cNvPr id="3" name="Picture 3" descr="C:\Users\Okcana\Desktop\Новая папка (3)\IMG_20200327_174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2160240" cy="1620180"/>
          </a:xfrm>
          <a:prstGeom prst="rect">
            <a:avLst/>
          </a:prstGeom>
          <a:noFill/>
        </p:spPr>
      </p:pic>
      <p:pic>
        <p:nvPicPr>
          <p:cNvPr id="4" name="Picture 6" descr="C:\Users\Okcana\Desktop\Новая папка (3)\IMG_20200326_121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026" y="1628800"/>
            <a:ext cx="2208245" cy="1656184"/>
          </a:xfrm>
          <a:prstGeom prst="rect">
            <a:avLst/>
          </a:prstGeom>
          <a:noFill/>
        </p:spPr>
      </p:pic>
      <p:pic>
        <p:nvPicPr>
          <p:cNvPr id="5" name="Picture 5" descr="C:\Users\Okcana\Desktop\Новая папка (3)\IMG_20200326_121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646802"/>
            <a:ext cx="2280253" cy="1710190"/>
          </a:xfrm>
          <a:prstGeom prst="rect">
            <a:avLst/>
          </a:prstGeom>
          <a:noFill/>
        </p:spPr>
      </p:pic>
      <p:pic>
        <p:nvPicPr>
          <p:cNvPr id="6" name="Picture 8" descr="C:\Users\Okcana\Desktop\Новая папка (3)\IMG_20200325_1618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501008"/>
            <a:ext cx="2160240" cy="16201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9087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Такая же работа ведется при посадке фасоли, подсолнечника.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56886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Наблюдение за появлением листьев на веточках деревьев, кустарников (сирень, береза, смородина, тополь и др.)</a:t>
            </a:r>
          </a:p>
          <a:p>
            <a:pPr algn="ctr"/>
            <a:r>
              <a:rPr lang="ru-RU" sz="2000" dirty="0" smtClean="0"/>
              <a:t>Опыт: Поставить веточки  в разные емкости с водой, отметить соответствующей картинкой. </a:t>
            </a:r>
          </a:p>
          <a:p>
            <a:pPr algn="ctr"/>
            <a:r>
              <a:rPr lang="ru-RU" sz="2000" dirty="0" smtClean="0"/>
              <a:t>Постановка проблемы: на всех ли веточках появятся листья одновременно?</a:t>
            </a:r>
          </a:p>
          <a:p>
            <a:pPr algn="ctr"/>
            <a:r>
              <a:rPr lang="ru-RU" sz="2000" dirty="0" smtClean="0"/>
              <a:t>На тех веточках, где появились листочки вперед, поставить цифру один или один листик, на последующих веточках приклеивать на емкость два, три …листика</a:t>
            </a:r>
          </a:p>
          <a:p>
            <a:pPr algn="ctr"/>
            <a:r>
              <a:rPr lang="ru-RU" sz="2000" dirty="0" smtClean="0"/>
              <a:t>Вывод: лист появляется на веточках разных пород кустарников и деревьев в разное время.</a:t>
            </a:r>
          </a:p>
          <a:p>
            <a:pPr algn="ctr"/>
            <a:endParaRPr lang="ru-RU" sz="2000" dirty="0"/>
          </a:p>
        </p:txBody>
      </p:sp>
      <p:pic>
        <p:nvPicPr>
          <p:cNvPr id="5122" name="Picture 2" descr="C:\Users\Okcana\Desktop\Новая папка (3)\IMG_20200325_162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36912"/>
            <a:ext cx="2592288" cy="2322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90872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Выращивание «зеленого корма», рассады цветов для участка, комнатных растений.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Okcana\Desktop\Новая папка (3)\DSC09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1548172" cy="2064230"/>
          </a:xfrm>
          <a:prstGeom prst="rect">
            <a:avLst/>
          </a:prstGeom>
          <a:noFill/>
        </p:spPr>
      </p:pic>
      <p:pic>
        <p:nvPicPr>
          <p:cNvPr id="6147" name="Picture 3" descr="C:\Users\Okcana\Desktop\Новая папка (3)\DSC07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060848"/>
            <a:ext cx="2627784" cy="19708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249289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выращивают «зеленый корм» для попугая, рассаду цветов для участка, комнатные растения (размножение «детками»)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436510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Ухаживая за посадками и наблюдая за ростом растений, дошкольники понимают значение своего труда для окружающих.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Влияние света, воды, земли  на рост растений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204865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Влияние света</a:t>
            </a:r>
            <a:r>
              <a:rPr lang="ru-RU" b="1" dirty="0" smtClean="0"/>
              <a:t>: </a:t>
            </a:r>
            <a:r>
              <a:rPr lang="ru-RU" dirty="0" smtClean="0"/>
              <a:t>при наблюдении за растениями, </a:t>
            </a:r>
          </a:p>
          <a:p>
            <a:r>
              <a:rPr lang="ru-RU" dirty="0" smtClean="0"/>
              <a:t>дети обратили внимание, что они наклонились к свету (солнцу),  </a:t>
            </a:r>
          </a:p>
          <a:p>
            <a:r>
              <a:rPr lang="ru-RU" dirty="0" smtClean="0"/>
              <a:t>попробовали отвернуть растения от солнца. </a:t>
            </a:r>
          </a:p>
          <a:p>
            <a:r>
              <a:rPr lang="ru-RU" dirty="0" smtClean="0"/>
              <a:t>Ростки повернулись снова к свету.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Вывод</a:t>
            </a:r>
            <a:r>
              <a:rPr lang="ru-RU" b="1" dirty="0" smtClean="0"/>
              <a:t>:</a:t>
            </a:r>
            <a:r>
              <a:rPr lang="ru-RU" dirty="0" smtClean="0"/>
              <a:t> для роста растений важен свет, солнце.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47664" y="4005064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Влияние воды</a:t>
            </a:r>
            <a:r>
              <a:rPr lang="ru-RU" dirty="0" smtClean="0"/>
              <a:t>: Посадили в землю две фасоли, одну поливали, а другую нет. Через некоторое время фасоль, которую поливали, начала расти. Стали поливать другую фасоль, она тоже дала ростки.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Вывод:</a:t>
            </a:r>
            <a:r>
              <a:rPr lang="ru-RU" b="1" dirty="0" smtClean="0"/>
              <a:t> </a:t>
            </a:r>
            <a:r>
              <a:rPr lang="ru-RU" dirty="0" smtClean="0"/>
              <a:t>для роста растений важна вода.</a:t>
            </a:r>
            <a:endParaRPr lang="ru-RU" dirty="0"/>
          </a:p>
        </p:txBody>
      </p:sp>
      <p:pic>
        <p:nvPicPr>
          <p:cNvPr id="7" name="Рисунок 6" descr="DSC09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556792"/>
            <a:ext cx="1691680" cy="2255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43608" y="148478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влияет свет, вода и земля на рост растений, дети определили опытным путем.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pic>
        <p:nvPicPr>
          <p:cNvPr id="3" name="Рисунок 2" descr="DSC09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356992"/>
            <a:ext cx="2643205" cy="1982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DSC09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140968"/>
            <a:ext cx="2160982" cy="2881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Влияние земли на рост растений.</a:t>
            </a:r>
          </a:p>
          <a:p>
            <a:r>
              <a:rPr lang="ru-RU" dirty="0" smtClean="0"/>
              <a:t>Дети сравнили уже подросшие ростки фасоли, посаженные в землю и замоченные в воде. Росток в воде оказался выше. Рассмотрев его, дети решили, что его надо посадить в землю, а то росток может погибнуть.</a:t>
            </a:r>
          </a:p>
          <a:p>
            <a:r>
              <a:rPr lang="ru-RU" dirty="0" smtClean="0"/>
              <a:t>  </a:t>
            </a:r>
            <a:r>
              <a:rPr lang="ru-RU" sz="2000" b="1" dirty="0" smtClean="0">
                <a:solidFill>
                  <a:srgbClr val="7030A0"/>
                </a:solidFill>
              </a:rPr>
              <a:t>Вывод</a:t>
            </a:r>
            <a:r>
              <a:rPr lang="ru-RU" sz="2000" b="1" dirty="0" smtClean="0"/>
              <a:t>: </a:t>
            </a:r>
            <a:r>
              <a:rPr lang="ru-RU" dirty="0" smtClean="0"/>
              <a:t>Необходимое условие для хорошего роста и развития растений – это земля.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pic>
        <p:nvPicPr>
          <p:cNvPr id="3" name="Рисунок 2" descr="DSC09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060848"/>
            <a:ext cx="2303876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DSC09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204864"/>
            <a:ext cx="3143272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69269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Создали книжку «Опыты и эксперименты», в которую зарисовывали , как влияет вода, солнце, земля  на развитие и рост растений.</a:t>
            </a:r>
            <a:endParaRPr lang="ru-RU" b="1" dirty="0"/>
          </a:p>
        </p:txBody>
      </p:sp>
      <p:pic>
        <p:nvPicPr>
          <p:cNvPr id="7" name="Рисунок 6" descr="DSC09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420888"/>
            <a:ext cx="2123728" cy="283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pic>
        <p:nvPicPr>
          <p:cNvPr id="3" name="Рисунок 2" descr="DSC09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2357454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DSC09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717032"/>
            <a:ext cx="2196719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095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196752"/>
            <a:ext cx="216641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095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645024"/>
            <a:ext cx="2106235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3326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Дети регулярно вели дневник наблюдений, где записывали и зарисовывали изменения в росте растений.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628800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Поддерживайте и развивайте в ребенке интерес к исследованиям, открытиям, создайте необходимые для этого условия 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38610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Посадили огород,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Посмотрите, что растет!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Будем мы ухаживать,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Будем поливать,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Будем за росточками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Дружно наблюдать!.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Okcana\Desktop\Новая папка (3)\IMG_20200326_08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3600400" cy="2700300"/>
          </a:xfrm>
          <a:prstGeom prst="rect">
            <a:avLst/>
          </a:prstGeom>
          <a:noFill/>
        </p:spPr>
      </p:pic>
      <p:pic>
        <p:nvPicPr>
          <p:cNvPr id="5" name="Рисунок 4" descr="DSC09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861048"/>
            <a:ext cx="3383679" cy="2537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204864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Цель: Развитие интереса к </a:t>
            </a:r>
            <a:r>
              <a:rPr lang="ru-RU" sz="2800" dirty="0" err="1" smtClean="0">
                <a:solidFill>
                  <a:srgbClr val="C00000"/>
                </a:solidFill>
              </a:rPr>
              <a:t>исследовательско</a:t>
            </a:r>
            <a:r>
              <a:rPr lang="ru-RU" sz="2800" dirty="0" smtClean="0">
                <a:solidFill>
                  <a:srgbClr val="C00000"/>
                </a:solidFill>
              </a:rPr>
              <a:t> – творческой деятельности у детей в процессе выращивания растений на «Огороде на подоконнике»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196752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Обобщать и расширять знания дошкольников о том, как ухаживать за растениями в комнатных условиях;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Формировать у детей понятие о тесной взаимосвязи природы и человека;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Обобщать представления детей о необходимости света, тепла, воды, почвы для роста растений;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Учить выполнять индивидуальные и коллективные поручения;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Развивать познавательный интерес, наблюдательность, мыслительную деятельность и творческие способности детей;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Развивать сотрудничество с родителями при оформлении, посадке и выращивании огорода на подоконнике;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Воспитывать желание добиваться результата, чувство ответственности за участие в общем деле.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Воспитание бережного отношения к своему труду, труду взрослого;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2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844824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ходе экспериментальной деятельности воспитателем создаются ситуации, которую ребенок  разрешает посредством проведения  опыта и, анализируя, делает вывод, умозаключение, самостоятельно  овладевает представлением о том или ином законе или явлении. Поэтому мы, взрослые , должны поддерживать и развивать в ребенке интерес к исследованиям, открытиям и создавать для этого условия.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44644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С чего начать?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Поставить проблему, задачу, пробуждающую у детей интерес (Что нужно для роста растений? Что вырастет из семечки? Можно ли овощи вырастить на окне? и др. Как можно это узнать? 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Определить растения, которые надо посадить на огороде ( учитывая возраст детей, выбрать те семена, которые быстро дают ростки)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8196" name="Picture 4" descr="C:\Users\Okcana\Desktop\Новая папка (3)\DSC07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3072341" cy="2304256"/>
          </a:xfrm>
          <a:prstGeom prst="rect">
            <a:avLst/>
          </a:prstGeom>
          <a:noFill/>
        </p:spPr>
      </p:pic>
      <p:pic>
        <p:nvPicPr>
          <p:cNvPr id="1026" name="Picture 2" descr="C:\Users\Okcana\Desktop\IMG_20200909_090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20888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2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836712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Определение сюжета (учитывать возраст детей, разнообразие, взаимодействие с детьми и родителями)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Место наблюдений (свободный доступ детей, светлое место, хороший обзор  для детей и родителей).</a:t>
            </a:r>
          </a:p>
        </p:txBody>
      </p:sp>
      <p:pic>
        <p:nvPicPr>
          <p:cNvPr id="4" name="Picture 2" descr="C:\Users\Okcana\Desktop\Новая папка (3)\DSC07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1980219" cy="2640292"/>
          </a:xfrm>
          <a:prstGeom prst="rect">
            <a:avLst/>
          </a:prstGeom>
          <a:noFill/>
        </p:spPr>
      </p:pic>
      <p:pic>
        <p:nvPicPr>
          <p:cNvPr id="5" name="Picture 3" descr="C:\Users\Okcana\Desktop\Новая папка (3)\DSC07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08920"/>
            <a:ext cx="2688299" cy="2016224"/>
          </a:xfrm>
          <a:prstGeom prst="rect">
            <a:avLst/>
          </a:prstGeom>
          <a:noFill/>
        </p:spPr>
      </p:pic>
      <p:pic>
        <p:nvPicPr>
          <p:cNvPr id="6" name="Рисунок 5" descr="DSC095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340768"/>
            <a:ext cx="2428892" cy="1821669"/>
          </a:xfrm>
          <a:prstGeom prst="rect">
            <a:avLst/>
          </a:prstGeom>
        </p:spPr>
      </p:pic>
      <p:pic>
        <p:nvPicPr>
          <p:cNvPr id="3074" name="Picture 2" descr="C:\Users\Okcana\Desktop\1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45024"/>
            <a:ext cx="2076450" cy="173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  Посадка и выращивание лука ( чеснока)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3" name="Picture 5" descr="C:\Users\Okcana\Desktop\Новая папка (3)\IMG_20180403_122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30" y="1844824"/>
            <a:ext cx="1638182" cy="2184243"/>
          </a:xfrm>
          <a:prstGeom prst="rect">
            <a:avLst/>
          </a:prstGeom>
          <a:noFill/>
        </p:spPr>
      </p:pic>
      <p:pic>
        <p:nvPicPr>
          <p:cNvPr id="2054" name="Picture 6" descr="C:\Users\Okcana\Desktop\Новая папка (3)\IMG_20180403_121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924944"/>
            <a:ext cx="1728192" cy="2304256"/>
          </a:xfrm>
          <a:prstGeom prst="rect">
            <a:avLst/>
          </a:prstGeom>
          <a:noFill/>
        </p:spPr>
      </p:pic>
      <p:pic>
        <p:nvPicPr>
          <p:cNvPr id="14" name="Рисунок 13" descr="DSC09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7734" y="4221088"/>
            <a:ext cx="1674186" cy="223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177281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младших групп рассматривают лук, поставленный в воду. Наблюдая, узнают, что у растений есть корень, которым растение «пьет воду» для роста.</a:t>
            </a:r>
          </a:p>
          <a:p>
            <a:r>
              <a:rPr lang="ru-RU" dirty="0" smtClean="0"/>
              <a:t>Рассматривая лук, посаженный в землю, воспитанники делают вывод, что у лука появляются зеленое перо, которое можно употреблять в пищу.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kcana\Desktop\клубничка\113040287_large__11xxxxxxx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2" y="0"/>
            <a:ext cx="90730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908720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Каждое растение подписывается (название, дата посадки, условия роста) - старшие группы,  или обозначаются картинкой (младшие). На ромашке рисуют дети капли и солнце ( важные факторы для роста растений)</a:t>
            </a:r>
          </a:p>
        </p:txBody>
      </p:sp>
      <p:pic>
        <p:nvPicPr>
          <p:cNvPr id="1026" name="Picture 2" descr="C:\Users\Okcana\Desktop\IMG_20200325_16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1800200" cy="2737609"/>
          </a:xfrm>
          <a:prstGeom prst="rect">
            <a:avLst/>
          </a:prstGeom>
          <a:noFill/>
        </p:spPr>
      </p:pic>
      <p:pic>
        <p:nvPicPr>
          <p:cNvPr id="1027" name="Picture 3" descr="C:\Users\Okcana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3248025" cy="2362200"/>
          </a:xfrm>
          <a:prstGeom prst="rect">
            <a:avLst/>
          </a:prstGeom>
          <a:noFill/>
        </p:spPr>
      </p:pic>
      <p:pic>
        <p:nvPicPr>
          <p:cNvPr id="2050" name="Picture 2" descr="C:\Users\Okcana\Desktop\IMG_20200527_070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636912"/>
            <a:ext cx="172819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905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56</cp:revision>
  <dcterms:created xsi:type="dcterms:W3CDTF">2020-05-22T07:11:50Z</dcterms:created>
  <dcterms:modified xsi:type="dcterms:W3CDTF">2020-10-27T14:53:52Z</dcterms:modified>
</cp:coreProperties>
</file>