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57" r:id="rId4"/>
    <p:sldId id="279" r:id="rId5"/>
    <p:sldId id="280" r:id="rId6"/>
    <p:sldId id="281" r:id="rId7"/>
    <p:sldId id="282" r:id="rId8"/>
    <p:sldId id="273" r:id="rId9"/>
    <p:sldId id="275" r:id="rId10"/>
    <p:sldId id="274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66"/>
    <a:srgbClr val="FF99CC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>
      <p:cViewPr varScale="1">
        <p:scale>
          <a:sx n="71" d="100"/>
          <a:sy n="71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C7A94-0894-41A9-93CC-15AD83B5D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66C05-1446-4357-9D23-BFDF5D91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6C05-1446-4357-9D23-BFDF5D913D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6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6C05-1446-4357-9D23-BFDF5D913D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2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6C05-1446-4357-9D23-BFDF5D913D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0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6C05-1446-4357-9D23-BFDF5D913D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6C05-1446-4357-9D23-BFDF5D913D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2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6C05-1446-4357-9D23-BFDF5D913D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Земляничка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3" y="2633429"/>
            <a:ext cx="684075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  воспитанника ДОУ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речи"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866682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№ 41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рыбка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г.Рубцовск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94116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Учителя-логопеды 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Словохотова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62" y="305353"/>
            <a:ext cx="19018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0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емляничка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021 - 2022 учебный год\Фото 2021\Неделя безопасности ПДД\IMG_18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/>
          <a:stretch/>
        </p:blipFill>
        <p:spPr bwMode="auto">
          <a:xfrm>
            <a:off x="1187624" y="548680"/>
            <a:ext cx="2657905" cy="212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2021 - 2022 учебный год\Фото 2021\обнимашки\WhatsApp Image 2022-01-21 at 11.19.32(1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112" r="-668" b="18453"/>
          <a:stretch/>
        </p:blipFill>
        <p:spPr bwMode="auto">
          <a:xfrm>
            <a:off x="4009609" y="1052736"/>
            <a:ext cx="2592260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2021 - 2022 учебный год\Фото 2021\День неизвестного солдата\IMG_2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2880000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D:\2021 - 2022 учебный год\Фото 2021\занятие словохотова\IMG_157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4" t="22427"/>
          <a:stretch/>
        </p:blipFill>
        <p:spPr bwMode="auto">
          <a:xfrm>
            <a:off x="4197436" y="3394338"/>
            <a:ext cx="2711540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D:\2021 - 2022 учебный год\Фото 2021\ГО и ЧС\165___10\IMG_196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40" y="1484944"/>
            <a:ext cx="192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D:\2021 - 2022 учебный год\Фото 2021\ПИТАНИЕ\WhatsApp Image 2021-10-19 at 10.13.49 (1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76" y="3212736"/>
            <a:ext cx="1942142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C:\Users\User\AppData\Local\Temp\Rar$DIa6980.11322\IMG-20220310-WA002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t="19527" r="6058" b="466"/>
          <a:stretch/>
        </p:blipFill>
        <p:spPr bwMode="auto">
          <a:xfrm>
            <a:off x="2658841" y="5279123"/>
            <a:ext cx="1666603" cy="12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1" name="Picture 9" descr="D:\2021 - 2022 учебный год\Фото 22\фото развивающая среда\SAM_08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34" y="5023573"/>
            <a:ext cx="192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09" y="295795"/>
            <a:ext cx="19018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9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емляничк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2057" y="692696"/>
            <a:ext cx="76743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19018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1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Земляничка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07704" y="697396"/>
            <a:ext cx="5904147" cy="5574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документация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2416" y="1412776"/>
            <a:ext cx="7150024" cy="50405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№273-ФЗ «Об образовании в Российской Федерации»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«Федеральные государственные образовательные  стандарты дошкольного образования». Приказ Минобразования и науки РФ от 17.10.2013 г. №1155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Москва;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28.01.2021 года № 2 «Об утверждении санитарных правил и норм СанПиН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1.2.3685-21;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«Порядок организации и осуществления образовательной деятельности по основным образовательным программам – образовательным программам дошкольного образования». Приказ Минобразования и науки Российской Федерации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30.08.2013 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№1014;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программа дошкольного образования для детей с общим недоразвитием речи МБДОУ детского сада комбинированного вида №41  «Золотая рыбка»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РФ от 09.09.2019 № Р-93 «Об утверждении примерного Положения о психолого- педагогическом консилиуме образовательной организации»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Инструктивное письмо Министерства общего дошкольного образования РФ от 01.01.2001г. № 20-58-07 ин.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20-4 «Об учителях-логопедах и педагогах психологах </a:t>
            </a:r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образования»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емляничка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058271" y="411034"/>
            <a:ext cx="532859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сопровождения воспитанника с речевыми нарушениями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1349376"/>
            <a:ext cx="7128792" cy="10752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осуществление коррекционно-образовательной работы с детьми, имеющими речевые нарушения, в условиях интегрированного обучения для дальнейшей социальной адаптации и полноценного развития личности ребенка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2560638"/>
            <a:ext cx="7560840" cy="39647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для ребенка эмоционально благоприятного климата в группе;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формирования и достижения планируемых результатов, подбирая, совершенствуя и систематизируя  методы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педагогов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программным содержанием;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специалистов и родителей по вопросам воспитания и развития ребенка с речевыми нарушениями;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взаимосвязи с педагогическим коллективом по сопровождению детей с речевыми нарушениями;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методических материалов для сопровождения воспитанников и реализации АООП ДОУ.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Земляничка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" y="19356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7667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 детей с нарушениями речи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79157" y="1340768"/>
            <a:ext cx="3356974" cy="792088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в эмоционально-волевой сфере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19358" y="1340768"/>
            <a:ext cx="3282845" cy="488388"/>
          </a:xfrm>
          <a:prstGeom prst="round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Нестойкость интересов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86349" y="2351972"/>
            <a:ext cx="3449782" cy="4883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Пониженная наблюдательность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5177" y="2132856"/>
            <a:ext cx="3297029" cy="4615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Сниженная мотивация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8141" y="3176972"/>
            <a:ext cx="344978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Неуверенность в себе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5178" y="2840360"/>
            <a:ext cx="3297026" cy="588640"/>
          </a:xfrm>
          <a:prstGeom prst="round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формирования личности ребенка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5175" y="3681028"/>
            <a:ext cx="3311209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раздражительность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82657" y="3926590"/>
            <a:ext cx="3453473" cy="563488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19355" y="4581128"/>
            <a:ext cx="3297029" cy="551640"/>
          </a:xfrm>
          <a:prstGeom prst="round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Обидчивость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82657" y="4730258"/>
            <a:ext cx="3453473" cy="622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общении с окружающими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9358" y="5467882"/>
            <a:ext cx="4320481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 трудности  формирования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самоконтроля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Земляничка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6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404664"/>
            <a:ext cx="705678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 педагогов  и специалистов в сопровождении  ребенка с речевыми нарушениями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76684" y="1186944"/>
            <a:ext cx="1728000" cy="115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0192" y="4130107"/>
            <a:ext cx="2095326" cy="10425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00192" y="2086831"/>
            <a:ext cx="1980000" cy="10081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59076" y="2564846"/>
            <a:ext cx="1980000" cy="1512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28795" y="4907508"/>
            <a:ext cx="1800200" cy="1008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 физкультуре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87624" y="4020495"/>
            <a:ext cx="1952103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84104" y="1762943"/>
            <a:ext cx="1800000" cy="115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>
            <a:stCxn id="10" idx="0"/>
            <a:endCxn id="10" idx="0"/>
          </p:cNvCxnSpPr>
          <p:nvPr/>
        </p:nvCxnSpPr>
        <p:spPr>
          <a:xfrm>
            <a:off x="4749076" y="256484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4"/>
          </p:cNvCxnSpPr>
          <p:nvPr/>
        </p:nvCxnSpPr>
        <p:spPr>
          <a:xfrm>
            <a:off x="4740684" y="2338944"/>
            <a:ext cx="5398" cy="274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0" idx="4"/>
            <a:endCxn id="11" idx="0"/>
          </p:cNvCxnSpPr>
          <p:nvPr/>
        </p:nvCxnSpPr>
        <p:spPr>
          <a:xfrm>
            <a:off x="4749076" y="4076846"/>
            <a:ext cx="79819" cy="8306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2987824" y="3717032"/>
            <a:ext cx="940971" cy="5657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3" idx="7"/>
          </p:cNvCxnSpPr>
          <p:nvPr/>
        </p:nvCxnSpPr>
        <p:spPr>
          <a:xfrm flipV="1">
            <a:off x="2720500" y="1762944"/>
            <a:ext cx="1121678" cy="1687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7" idx="6"/>
            <a:endCxn id="9" idx="0"/>
          </p:cNvCxnSpPr>
          <p:nvPr/>
        </p:nvCxnSpPr>
        <p:spPr>
          <a:xfrm>
            <a:off x="5604684" y="1762944"/>
            <a:ext cx="1685508" cy="323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9" idx="4"/>
            <a:endCxn id="8" idx="0"/>
          </p:cNvCxnSpPr>
          <p:nvPr/>
        </p:nvCxnSpPr>
        <p:spPr>
          <a:xfrm>
            <a:off x="7290192" y="3094943"/>
            <a:ext cx="57663" cy="10351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8" idx="4"/>
            <a:endCxn id="11" idx="6"/>
          </p:cNvCxnSpPr>
          <p:nvPr/>
        </p:nvCxnSpPr>
        <p:spPr>
          <a:xfrm flipH="1">
            <a:off x="5728995" y="5172623"/>
            <a:ext cx="1618860" cy="2389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11" idx="2"/>
            <a:endCxn id="12" idx="4"/>
          </p:cNvCxnSpPr>
          <p:nvPr/>
        </p:nvCxnSpPr>
        <p:spPr>
          <a:xfrm flipH="1" flipV="1">
            <a:off x="2163676" y="5172623"/>
            <a:ext cx="1765119" cy="2389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3" name="Прямая со стрелкой 5122"/>
          <p:cNvCxnSpPr>
            <a:stCxn id="13" idx="4"/>
            <a:endCxn id="12" idx="0"/>
          </p:cNvCxnSpPr>
          <p:nvPr/>
        </p:nvCxnSpPr>
        <p:spPr>
          <a:xfrm>
            <a:off x="2084104" y="2914943"/>
            <a:ext cx="79572" cy="11055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Прямая со стрелкой 5125"/>
          <p:cNvCxnSpPr>
            <a:stCxn id="13" idx="5"/>
          </p:cNvCxnSpPr>
          <p:nvPr/>
        </p:nvCxnSpPr>
        <p:spPr>
          <a:xfrm>
            <a:off x="2720500" y="2746237"/>
            <a:ext cx="1121678" cy="3487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8" name="Прямая со стрелкой 5127"/>
          <p:cNvCxnSpPr/>
          <p:nvPr/>
        </p:nvCxnSpPr>
        <p:spPr>
          <a:xfrm flipV="1">
            <a:off x="5728995" y="2746237"/>
            <a:ext cx="571197" cy="3487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Прямая со стрелкой 5135"/>
          <p:cNvCxnSpPr>
            <a:stCxn id="8" idx="1"/>
          </p:cNvCxnSpPr>
          <p:nvPr/>
        </p:nvCxnSpPr>
        <p:spPr>
          <a:xfrm flipH="1" flipV="1">
            <a:off x="5604684" y="3717032"/>
            <a:ext cx="1002361" cy="5657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Земляничка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547664" y="404664"/>
            <a:ext cx="640871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психолого-педагогического сопровождения ребенка с речевыми нарушениями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1628800"/>
            <a:ext cx="6552728" cy="4392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подготовительный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комплексной диагностики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разработка индивидуального образовательного маршрута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коррекционно-развивающая и образовательная  работа по реализации индивидуального образовательного маршрута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промежуточная диагностика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и образовательная работа по реализации индивидуального образовательного маршрута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итоговая диагностика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5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емляничка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692696"/>
            <a:ext cx="64087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направлениями работы логопеда ДОУ с детьми имеющими речевые нарушения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и развивающая работа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с детьми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работа с педагогами и родителями</a:t>
            </a:r>
          </a:p>
          <a:p>
            <a:pPr algn="ctr"/>
            <a:r>
              <a:rPr lang="ru-RU" dirty="0" smtClean="0"/>
              <a:t>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коррекционной работы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2195736" y="2852936"/>
            <a:ext cx="5544616" cy="40919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Соблюдение интересов ребенка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195736" y="3429000"/>
            <a:ext cx="5544616" cy="36004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 и доступность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93179" y="4005064"/>
            <a:ext cx="5544616" cy="36004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195736" y="4581128"/>
            <a:ext cx="5544616" cy="36004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195736" y="5085184"/>
            <a:ext cx="5544616" cy="36004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 создания ситуации успеха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195736" y="5589240"/>
            <a:ext cx="5544616" cy="33718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психологической комфортности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195736" y="6077406"/>
            <a:ext cx="5544616" cy="37593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Гуманность и реалистичность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емляничка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4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2805" y="548680"/>
            <a:ext cx="66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направления работы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и учителя-логопеда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1794" y="1808840"/>
            <a:ext cx="2124000" cy="115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00920" y="4365168"/>
            <a:ext cx="2268000" cy="1260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ройная стрелка влево/вправо/вверх 5"/>
          <p:cNvSpPr/>
          <p:nvPr/>
        </p:nvSpPr>
        <p:spPr>
          <a:xfrm rot="5400000">
            <a:off x="1686979" y="3223414"/>
            <a:ext cx="1375539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3276927" y="2229079"/>
            <a:ext cx="1337529" cy="9144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4932040" y="2229079"/>
            <a:ext cx="1800200" cy="9144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7007370" y="2229079"/>
            <a:ext cx="1741093" cy="91440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Аналитическое (мониторинг результатов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84824" y="4941168"/>
            <a:ext cx="4044698" cy="914400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Консультирование, просвещение педагогов и родителей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635540" y="1489916"/>
            <a:ext cx="2196244" cy="731521"/>
          </a:xfrm>
          <a:prstGeom prst="curvedDownArrow">
            <a:avLst>
              <a:gd name="adj1" fmla="val 25000"/>
              <a:gd name="adj2" fmla="val 50000"/>
              <a:gd name="adj3" fmla="val 40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6084647" y="1436280"/>
            <a:ext cx="2304256" cy="785157"/>
          </a:xfrm>
          <a:prstGeom prst="curvedDownArrow">
            <a:avLst>
              <a:gd name="adj1" fmla="val 25000"/>
              <a:gd name="adj2" fmla="val 50000"/>
              <a:gd name="adj3" fmla="val 35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343114">
            <a:off x="1697511" y="5710415"/>
            <a:ext cx="2871476" cy="841022"/>
          </a:xfrm>
          <a:prstGeom prst="curvedUpArrow">
            <a:avLst>
              <a:gd name="adj1" fmla="val 23164"/>
              <a:gd name="adj2" fmla="val 47642"/>
              <a:gd name="adj3" fmla="val 56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3273002" y="3560977"/>
            <a:ext cx="1337529" cy="112824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психолого-педагогических консультаций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4932040" y="3586198"/>
            <a:ext cx="1800200" cy="114848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реализация совместной программы работы с конкретным ребенком или группой детей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7007369" y="3586198"/>
            <a:ext cx="1741094" cy="128296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прекращении коррекционной работы или изменение характера коррекционной работы 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емляничка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"/>
            <a:ext cx="9216000" cy="691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814" y="327645"/>
            <a:ext cx="597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направление работы специалистов с родителями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20246" y="2940017"/>
            <a:ext cx="2088000" cy="936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ДОУ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98168" y="2959345"/>
            <a:ext cx="172819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5" y="1451684"/>
            <a:ext cx="1992631" cy="1263419"/>
          </a:xfrm>
          <a:prstGeom prst="round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логопедической грамотности родителей 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108247" y="3183812"/>
            <a:ext cx="689921" cy="465465"/>
          </a:xfrm>
          <a:prstGeom prst="rightArrow">
            <a:avLst>
              <a:gd name="adj1" fmla="val 61699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526360" y="3165701"/>
            <a:ext cx="701824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04876" y="2950817"/>
            <a:ext cx="1037690" cy="914400"/>
          </a:xfrm>
          <a:prstGeom prst="roundRect">
            <a:avLst>
              <a:gd name="adj" fmla="val 333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7242567" y="3186684"/>
            <a:ext cx="569794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12360" y="2993775"/>
            <a:ext cx="1041585" cy="8506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8154429" y="3865217"/>
            <a:ext cx="484632" cy="65360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12362" y="4581128"/>
            <a:ext cx="1049833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5400000">
            <a:off x="7285148" y="4753430"/>
            <a:ext cx="484632" cy="56979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28184" y="4581127"/>
            <a:ext cx="1014382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5400000">
            <a:off x="5640248" y="4720588"/>
            <a:ext cx="484632" cy="6446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27984" y="4585700"/>
            <a:ext cx="113226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5400000">
            <a:off x="3825628" y="4678288"/>
            <a:ext cx="484632" cy="7200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88675" y="4585700"/>
            <a:ext cx="914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Стендовая информация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5400000">
            <a:off x="2195883" y="4692424"/>
            <a:ext cx="484632" cy="70095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43608" y="4585700"/>
            <a:ext cx="1044116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 тестирование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17" y="743144"/>
            <a:ext cx="2713963" cy="2035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552</Words>
  <Application>Microsoft Office PowerPoint</Application>
  <PresentationFormat>Экран (4:3)</PresentationFormat>
  <Paragraphs>107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Земляничка</dc:creator>
  <cp:lastModifiedBy>Пользователь</cp:lastModifiedBy>
  <cp:revision>103</cp:revision>
  <dcterms:created xsi:type="dcterms:W3CDTF">2019-01-16T10:09:45Z</dcterms:created>
  <dcterms:modified xsi:type="dcterms:W3CDTF">2022-04-18T02:37:59Z</dcterms:modified>
</cp:coreProperties>
</file>