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6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CE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6210-101D-455D-A5E3-7A52773EBD2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9FE4-6313-442B-86C0-4DBC58A1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5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9FE4-6313-442B-86C0-4DBC58A1DD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3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9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5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8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4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2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3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7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4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1A15-0C13-441E-9C5C-3215A3F4877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E93D-7AF1-4840-A663-08E9D243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908" y="252488"/>
            <a:ext cx="60192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казенное учреждение «Управление образования»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города Рубцовска Алтайского края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бюджетное учреждение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дополнительного образования «Центр развития творчества»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город Рубцовск, пер.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Алейский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, 25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Телефон 4-21-82; 4-39-84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40543"/>
            <a:ext cx="1815838" cy="241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7" y="2224746"/>
            <a:ext cx="7236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«Постер-технология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одна из современных эффективных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 взаимодействия с родителями»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6315" y="3692769"/>
            <a:ext cx="4062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Алексейчик Елена Васильевна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577" y="6031523"/>
            <a:ext cx="212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Рубцовск, 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0" y="206588"/>
            <a:ext cx="907919" cy="12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336" y="576798"/>
            <a:ext cx="7116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Постер-технология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полиграфическое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средство обучения,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многомерный инструмент, с помощью которого обеспечивается многоуровневая работа с определённым объёмом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335" y="3692105"/>
            <a:ext cx="7013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художественно оформленный плакат, в котором есть изображение и краткое, емкое высказывание. Он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на особенности человека – «увидел-запомнил».</a:t>
            </a:r>
          </a:p>
        </p:txBody>
      </p:sp>
    </p:spTree>
    <p:extLst>
      <p:ext uri="{BB962C8B-B14F-4D97-AF65-F5344CB8AC3E}">
        <p14:creationId xmlns:p14="http://schemas.microsoft.com/office/powerpoint/2010/main" val="11939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2272" b="2339"/>
          <a:stretch/>
        </p:blipFill>
        <p:spPr>
          <a:xfrm>
            <a:off x="1086928" y="759124"/>
            <a:ext cx="7086600" cy="6112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819510"/>
          </a:xfrm>
          <a:prstGeom prst="rect">
            <a:avLst/>
          </a:prstGeom>
          <a:solidFill>
            <a:srgbClr val="CB7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" y="76968"/>
            <a:ext cx="816183" cy="108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1722" y="76968"/>
            <a:ext cx="8322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Формирование детской мотивации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319" y="5378566"/>
            <a:ext cx="1082975" cy="10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qrcoder.ru/code/?https%3A%2F%2Fwww.maam.ru%2Fdetskijsad%2Fkonsultacija-dlja-roditelei-razvitie-motivaci-k-obucheniyu-u-starshih-doshkolnikov.html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1" y="5378564"/>
            <a:ext cx="1082974" cy="10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hareslide.ru/img/thumbs/c78638b6560fef7dcc449bfbd92d34a0-800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4849" r="6409" b="3162"/>
          <a:stretch/>
        </p:blipFill>
        <p:spPr bwMode="auto">
          <a:xfrm>
            <a:off x="0" y="425829"/>
            <a:ext cx="9144000" cy="646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оле 2"/>
          <p:cNvSpPr txBox="1"/>
          <p:nvPr/>
        </p:nvSpPr>
        <p:spPr>
          <a:xfrm>
            <a:off x="0" y="1006"/>
            <a:ext cx="9144000" cy="1151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Работаем со звуком</a:t>
            </a:r>
            <a:endParaRPr lang="ru-RU" sz="1050" dirty="0">
              <a:effectLst/>
              <a:ea typeface="Calibri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" y="117536"/>
            <a:ext cx="778818" cy="10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qrcoder.ru/code/?https%3A%2F%2Fwww.youtube.com%2Fwatch%3Fv%3DeWRCSe7QLxc%26t%3D11s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1" y="1342709"/>
            <a:ext cx="1230241" cy="1245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ле 6"/>
          <p:cNvSpPr txBox="1"/>
          <p:nvPr/>
        </p:nvSpPr>
        <p:spPr>
          <a:xfrm>
            <a:off x="446404" y="2587925"/>
            <a:ext cx="1567815" cy="670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Артикуляционная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гимнастика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 descr="http://qrcoder.ru/code/?https%3A%2F%2Fwww.youtube.com%2Fwatch%3Fv%3DuY1jDjcMwZg&amp;4&amp;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66" y="1460672"/>
            <a:ext cx="1252597" cy="126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оле 8"/>
          <p:cNvSpPr txBox="1"/>
          <p:nvPr/>
        </p:nvSpPr>
        <p:spPr>
          <a:xfrm>
            <a:off x="2655022" y="2725928"/>
            <a:ext cx="1597978" cy="33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err="1">
                <a:effectLst/>
                <a:latin typeface="Calibri"/>
                <a:ea typeface="Calibri"/>
                <a:cs typeface="Times New Roman"/>
              </a:rPr>
              <a:t>Слогопесенка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Рисунок 11" descr="http://qrcoder.ru/code/?https%3A%2F%2Fwww.youtube.com%2Fwatch%3Fv%3DhV-JuCSTTP4&amp;4&amp;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25" y="3244533"/>
            <a:ext cx="1115388" cy="121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оле 10"/>
          <p:cNvSpPr txBox="1"/>
          <p:nvPr/>
        </p:nvSpPr>
        <p:spPr>
          <a:xfrm>
            <a:off x="3336562" y="4475786"/>
            <a:ext cx="1334770" cy="4844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Calibri"/>
                <a:ea typeface="Calibri"/>
                <a:cs typeface="Times New Roman"/>
              </a:rPr>
              <a:t>Автоматизация звука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Рисунок 13" descr="http://qrcoder.ru/code/?https%3A%2F%2Fwww.youtube.com%2Fwatch%3Fv%3DY5R7IzeaDms&amp;4&amp;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4" y="5244861"/>
            <a:ext cx="1100307" cy="106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оле 12"/>
          <p:cNvSpPr txBox="1"/>
          <p:nvPr/>
        </p:nvSpPr>
        <p:spPr>
          <a:xfrm>
            <a:off x="2457588" y="6311481"/>
            <a:ext cx="1699594" cy="4787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Calibri"/>
                <a:ea typeface="Calibri"/>
                <a:cs typeface="Times New Roman"/>
              </a:rPr>
              <a:t>Автоматизация звука в предложениях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4587679">
            <a:off x="3812666" y="2569137"/>
            <a:ext cx="897164" cy="7081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033976"/>
              <a:gd name="adj5" fmla="val 125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Круговая стрелка 16"/>
          <p:cNvSpPr/>
          <p:nvPr/>
        </p:nvSpPr>
        <p:spPr>
          <a:xfrm>
            <a:off x="1904472" y="1094253"/>
            <a:ext cx="899795" cy="768985"/>
          </a:xfrm>
          <a:prstGeom prst="circular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Круговая стрелка 17"/>
          <p:cNvSpPr/>
          <p:nvPr/>
        </p:nvSpPr>
        <p:spPr>
          <a:xfrm rot="17959177" flipH="1">
            <a:off x="2863063" y="4620500"/>
            <a:ext cx="804114" cy="679377"/>
          </a:xfrm>
          <a:prstGeom prst="circular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709795" y="5319928"/>
            <a:ext cx="4025265" cy="1257935"/>
            <a:chOff x="4709795" y="5319928"/>
            <a:chExt cx="4025265" cy="1257935"/>
          </a:xfrm>
        </p:grpSpPr>
        <p:sp>
          <p:nvSpPr>
            <p:cNvPr id="7" name="Поле 4"/>
            <p:cNvSpPr txBox="1"/>
            <p:nvPr/>
          </p:nvSpPr>
          <p:spPr>
            <a:xfrm>
              <a:off x="4709795" y="5319928"/>
              <a:ext cx="4024630" cy="367665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Учим </a:t>
              </a:r>
              <a:r>
                <a:rPr kumimoji="0" lang="ru-RU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чистоговорку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: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Поле 3"/>
            <p:cNvSpPr txBox="1"/>
            <p:nvPr/>
          </p:nvSpPr>
          <p:spPr>
            <a:xfrm>
              <a:off x="4709795" y="5687593"/>
              <a:ext cx="4025265" cy="8902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b="1" dirty="0">
                  <a:effectLst/>
                  <a:latin typeface="Times New Roman"/>
                  <a:ea typeface="Calibri"/>
                  <a:cs typeface="Times New Roman"/>
                </a:rPr>
                <a:t>Жук упал, и встать не может,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2000" b="1" dirty="0" smtClean="0">
                  <a:effectLst/>
                  <a:latin typeface="Times New Roman"/>
                  <a:ea typeface="Calibri"/>
                  <a:cs typeface="Times New Roman"/>
                </a:rPr>
                <a:t>Ждёт </a:t>
              </a:r>
              <a:r>
                <a:rPr lang="ru-RU" sz="2000" b="1" dirty="0">
                  <a:effectLst/>
                  <a:latin typeface="Times New Roman"/>
                  <a:ea typeface="Calibri"/>
                  <a:cs typeface="Times New Roman"/>
                </a:rPr>
                <a:t>он, кто ему поможет.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0" name="Круговая стрелка 19"/>
          <p:cNvSpPr/>
          <p:nvPr/>
        </p:nvSpPr>
        <p:spPr>
          <a:xfrm rot="10399227" flipH="1">
            <a:off x="4050691" y="6069278"/>
            <a:ext cx="871459" cy="778346"/>
          </a:xfrm>
          <a:prstGeom prst="circular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173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3716" y="124932"/>
            <a:ext cx="619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Учим стихи наизусть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72712" y="1229797"/>
            <a:ext cx="4028536" cy="1492369"/>
          </a:xfrm>
          <a:prstGeom prst="wedgeRectCallout">
            <a:avLst>
              <a:gd name="adj1" fmla="val -5046"/>
              <a:gd name="adj2" fmla="val 71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Зачем учить стихи?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Развиваем память, интеллект, словарный запас, речь.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22" y="2722165"/>
            <a:ext cx="1878454" cy="195417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2" y="150812"/>
            <a:ext cx="812132" cy="107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7" y="3076545"/>
            <a:ext cx="1176277" cy="117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33" y="4676344"/>
            <a:ext cx="4105675" cy="204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79534" y="4676343"/>
            <a:ext cx="4105674" cy="2044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744528" y="3933645"/>
            <a:ext cx="4140680" cy="638355"/>
          </a:xfrm>
          <a:prstGeom prst="wedgeRectCallout">
            <a:avLst>
              <a:gd name="adj1" fmla="val -65647"/>
              <a:gd name="adj2" fmla="val -483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Нарисуйте и используйте мнемотаблицу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44528" y="1225953"/>
            <a:ext cx="4140680" cy="2570607"/>
          </a:xfrm>
          <a:prstGeom prst="wedgeRectCallout">
            <a:avLst>
              <a:gd name="adj1" fmla="val -62106"/>
              <a:gd name="adj2" fmla="val 24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 учить стихи?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Прочтите стихотворение с выражением.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Объясните непонятные слова.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Представьте картину, описанную в стихотворении (рассмотрите иллюстрацию)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Повторите стихотворение несколько раз.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31320" y="4676345"/>
            <a:ext cx="4140680" cy="2044570"/>
          </a:xfrm>
          <a:prstGeom prst="wedgeRectCallout">
            <a:avLst>
              <a:gd name="adj1" fmla="val -7106"/>
              <a:gd name="adj2" fmla="val -78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Используйте «</a:t>
            </a:r>
            <a:r>
              <a:rPr lang="ru-RU" dirty="0" err="1">
                <a:solidFill>
                  <a:prstClr val="black"/>
                </a:solidFill>
              </a:rPr>
              <a:t>договаривание</a:t>
            </a:r>
            <a:r>
              <a:rPr lang="ru-RU" dirty="0">
                <a:solidFill>
                  <a:prstClr val="black"/>
                </a:solidFill>
              </a:rPr>
              <a:t>» ребенком последнего слова каждой строки, за тем проговаривайте только первое слово строки, а ребенок договаривает остальное.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Повторите стихотворение перед сном.</a:t>
            </a:r>
          </a:p>
        </p:txBody>
      </p:sp>
    </p:spTree>
    <p:extLst>
      <p:ext uri="{BB962C8B-B14F-4D97-AF65-F5344CB8AC3E}">
        <p14:creationId xmlns:p14="http://schemas.microsoft.com/office/powerpoint/2010/main" val="5335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0" y="206588"/>
            <a:ext cx="907919" cy="12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2347" y="905774"/>
            <a:ext cx="8074325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Похожи на комиксы- картинка и мало текста;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Яркая  и понятная визуализация;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Электронное и печатное исполнение.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постера понятно не только взрослому, но и каждый, кто пользуется телефоном, может увидеть, прослушать содержание.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Приемущества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Мобильность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 получает постер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соц.сети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может в удобное для себя время изучить его содержание, познакомиться с видео материалами, фотографиями или прочитать полезную статью на важную и актуальную тему.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854" y="277494"/>
            <a:ext cx="2297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Постеры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0" y="206588"/>
            <a:ext cx="907919" cy="12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531" y="1555894"/>
            <a:ext cx="80743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печати формат не менее А4;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Яркий, привлекающий внимание;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Крупный заголовок;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Текст краткий, лаконичный, крупным шрифтом;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содержать рисунки, фото, ссылки на онлайн ресурсы,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коды с актуальной информацией.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854" y="277494"/>
            <a:ext cx="6615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Правила создания постера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0" y="206588"/>
            <a:ext cx="907919" cy="12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889" y="1555894"/>
            <a:ext cx="7490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Создавать постеры сегодня не сложно,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являются эффективным видом взаимодействия с родителями в современном  динамичном мире.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347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</dc:creator>
  <cp:lastModifiedBy>Aleks</cp:lastModifiedBy>
  <cp:revision>21</cp:revision>
  <dcterms:created xsi:type="dcterms:W3CDTF">2024-04-23T08:42:19Z</dcterms:created>
  <dcterms:modified xsi:type="dcterms:W3CDTF">2024-04-24T05:04:52Z</dcterms:modified>
</cp:coreProperties>
</file>