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3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628384" cy="2539008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Вопросы преемственности.</a:t>
            </a:r>
            <a:b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Работа с родителями.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797152"/>
            <a:ext cx="3960440" cy="1219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Цинн О.А.,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МБОУ «Гимназия № 8»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589870" cy="155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95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719543"/>
            <a:ext cx="4040188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Подготовка к школьной жизни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628800"/>
            <a:ext cx="4041775" cy="609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Школьная жизнь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Оля\Downloads\IMG_20240423_211929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7" t="4057" r="5917" b="1988"/>
          <a:stretch/>
        </p:blipFill>
        <p:spPr bwMode="auto">
          <a:xfrm>
            <a:off x="899592" y="2636912"/>
            <a:ext cx="2571750" cy="367665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b="8566"/>
          <a:stretch/>
        </p:blipFill>
        <p:spPr bwMode="auto">
          <a:xfrm>
            <a:off x="5004048" y="2564904"/>
            <a:ext cx="3462461" cy="2736304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589870" cy="155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0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 r="2422" b="4945"/>
          <a:stretch/>
        </p:blipFill>
        <p:spPr bwMode="auto">
          <a:xfrm>
            <a:off x="251521" y="254917"/>
            <a:ext cx="8733836" cy="64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Формы работы </a:t>
            </a:r>
            <a:br>
              <a:rPr lang="ru-RU" sz="4400" dirty="0" smtClean="0"/>
            </a:br>
            <a:r>
              <a:rPr lang="ru-RU" sz="4400" dirty="0" smtClean="0"/>
              <a:t>с родителями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Учитель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Ежедневные индивидуальные беседы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Связь через бумажные и электронные дневники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Учебная часть портфолио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Краткие индивидуальные письменные заметки к родительским собраниям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Индивидуальные беседы по договоренности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589870" cy="155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3347864" y="2492896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654555" cy="274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7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Формы работы </a:t>
            </a:r>
            <a:br>
              <a:rPr lang="ru-RU" sz="4400" dirty="0" smtClean="0"/>
            </a:br>
            <a:r>
              <a:rPr lang="ru-RU" sz="4400" dirty="0" smtClean="0"/>
              <a:t>с родителями</a:t>
            </a:r>
            <a:endParaRPr lang="ru-RU" sz="44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Учитель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Календарные праздники 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quarter" idx="14"/>
          </p:nvPr>
        </p:nvSpPr>
        <p:spPr>
          <a:xfrm>
            <a:off x="4672584" y="2212849"/>
            <a:ext cx="4041648" cy="568080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Тематические встречи</a:t>
            </a:r>
          </a:p>
          <a:p>
            <a:pPr marL="0" indent="0"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589870" cy="155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Прямая со стрелкой 17"/>
          <p:cNvCxnSpPr/>
          <p:nvPr/>
        </p:nvCxnSpPr>
        <p:spPr>
          <a:xfrm>
            <a:off x="3347864" y="2492896"/>
            <a:ext cx="115212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C:\Users\Оля\Downloads\IMG_20231124_153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402085" cy="180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Оля\Desktop\Attachments_olga-cinn@yandex.ru_2024-04-23_20-42-52\IMG_20231124_1549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0" y="3478640"/>
            <a:ext cx="2461733" cy="18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Оля\Desktop\Attachments_olga-cinn@yandex.ru_2024-04-23_20-42-52\IMG_20240306_1634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35486"/>
            <a:ext cx="2489448" cy="18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Формы работы </a:t>
            </a:r>
            <a:br>
              <a:rPr lang="ru-RU" sz="4400" dirty="0" smtClean="0"/>
            </a:br>
            <a:r>
              <a:rPr lang="ru-RU" sz="4400" dirty="0" smtClean="0"/>
              <a:t>с родителями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6331" y="1556792"/>
            <a:ext cx="4040188" cy="609600"/>
          </a:xfrm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Родительские чтения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589870" cy="155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29839" r="37039" b="32078"/>
          <a:stretch/>
        </p:blipFill>
        <p:spPr bwMode="auto">
          <a:xfrm>
            <a:off x="467569" y="2636912"/>
            <a:ext cx="345757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6" t="4840" r="11241" b="14346"/>
          <a:stretch/>
        </p:blipFill>
        <p:spPr bwMode="auto">
          <a:xfrm>
            <a:off x="5076056" y="2334766"/>
            <a:ext cx="2390776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7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46" y="1700808"/>
            <a:ext cx="4041775" cy="3747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264" y="188640"/>
            <a:ext cx="1591964" cy="155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764704"/>
            <a:ext cx="6207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Единое воспитательное поле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6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229600" cy="16002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1738" y="188913"/>
            <a:ext cx="1592262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1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</TotalTime>
  <Words>65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Вопросы преемственности. Работа с родителями.</vt:lpstr>
      <vt:lpstr>Презентация PowerPoint</vt:lpstr>
      <vt:lpstr>Презентация PowerPoint</vt:lpstr>
      <vt:lpstr>Формы работы  с родителями</vt:lpstr>
      <vt:lpstr>Формы работы  с родителями</vt:lpstr>
      <vt:lpstr>Формы работы  с родителями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19</cp:revision>
  <dcterms:created xsi:type="dcterms:W3CDTF">2024-04-23T14:53:56Z</dcterms:created>
  <dcterms:modified xsi:type="dcterms:W3CDTF">2024-04-23T16:15:44Z</dcterms:modified>
</cp:coreProperties>
</file>