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age005-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643998" cy="100013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МАДОУ «ЦРР – детский сад №7 «Ярославна»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8215370" cy="4286280"/>
          </a:xfrm>
        </p:spPr>
        <p:txBody>
          <a:bodyPr>
            <a:normAutofit fontScale="92500" lnSpcReduction="10000"/>
          </a:bodyPr>
          <a:lstStyle/>
          <a:p>
            <a:r>
              <a:rPr lang="ru-RU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работы с родителями по вопросам преемственности детского сада и школы</a:t>
            </a: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старший воспитатель</a:t>
            </a:r>
          </a:p>
          <a:p>
            <a:pPr algn="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Мироненко К.А.</a:t>
            </a: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2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Репетиторский центр</a:t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«Успешный ребенок»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428736"/>
            <a:ext cx="785818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оказание помощи обучающимся испытывающим трудности в освоении программы начальной школы</a:t>
            </a:r>
          </a:p>
          <a:p>
            <a:pPr algn="just"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оказывать помощь в подготовке домашних заданий;</a:t>
            </a:r>
          </a:p>
          <a:p>
            <a:pPr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закреплять и повторять пройденный материал;</a:t>
            </a:r>
          </a:p>
          <a:p>
            <a:pPr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научить детей самостоятельно мыслить, действовать, находить материал для своей учебы;</a:t>
            </a:r>
          </a:p>
          <a:p>
            <a:pPr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корректировать и компенсировать  специализированные нарушения.</a:t>
            </a:r>
          </a:p>
          <a:p>
            <a:pPr algn="just">
              <a:defRPr/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 обращения в репетиторский центр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714488"/>
            <a:ext cx="79296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Родители не могут осуществлять сопровождение в освоении программы учеником, в связи с болезнью.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Родители иностранные граждане;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Обучающиеся поступили на обучение раньше возрастной нормы 6,5 лет.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Родители не могут сопровождать процесс обучения в связи с высокой занятостью на работе.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Ребенок нуждается в специализированных методах коррекции речевых нарушений. 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Кризис детско-родительских  отношений в семье (ребенок руководит родителем).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работы репетиторского центра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571612"/>
            <a:ext cx="80010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Сотрудники:</a:t>
            </a:r>
          </a:p>
          <a:p>
            <a:pPr algn="just"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Два педагога, которые имеют квалификацию «Учитель начальных классов», стаж работы в школе более 5 лет, высшую квалификационную категорию.</a:t>
            </a:r>
          </a:p>
          <a:p>
            <a:pPr algn="just">
              <a:defRPr/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Специалисты: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логопед имеющие дополнительную подготовку в направлении коррекции письменной речи.</a:t>
            </a:r>
          </a:p>
          <a:p>
            <a:pPr algn="just">
              <a:defRPr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Режим работы:</a:t>
            </a:r>
          </a:p>
          <a:p>
            <a:pPr algn="just"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Понедельник – Пятница с 10.00 до 12.30. (за исключением выходных и праздничных дней).</a:t>
            </a:r>
          </a:p>
          <a:p>
            <a:pPr algn="just">
              <a:defRPr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Наполняемость группы: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– 12 детей.</a:t>
            </a:r>
          </a:p>
          <a:p>
            <a:pPr algn="just">
              <a:defRPr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Оплата: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ежемесячно в соответствии с квитанциями, по стоимости, утвержденной Администрацией города Рубцовска.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image005-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Материально-технические условия реализации программы</a:t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«Успешный ребенок»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IMG-20240405-WA0168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3500438"/>
            <a:ext cx="4114829" cy="2786082"/>
          </a:xfrm>
          <a:prstGeom prst="rect">
            <a:avLst/>
          </a:prstGeom>
          <a:noFill/>
        </p:spPr>
      </p:pic>
      <p:pic>
        <p:nvPicPr>
          <p:cNvPr id="1027" name="Picture 3" descr="C:\Users\User\Desktop\3716d1a8-1e67-4a2d-9b1d-128c87e51c8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1857364"/>
            <a:ext cx="4129462" cy="27959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85720" y="1928802"/>
            <a:ext cx="378621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Помещение группы продленного дня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5000636"/>
            <a:ext cx="378621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Кружковая комната №3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«Скоро в школу», «Успешный ребенок»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с родителями на 3 этапе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«Успешный ребенок»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10364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500174"/>
            <a:ext cx="81439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оказание практической помощи родителям в сопровождении процесса обучения в начальной школе своих детей.</a:t>
            </a:r>
          </a:p>
          <a:p>
            <a:pPr indent="457200" algn="just"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овладеть практическими приемами оказания помощи в подготовке домашних заданий;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формировать у родителей умение продуктивно и мудро разрешать детские конфликты;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получить навык продуктивной коммуникации с ребенком;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овладеть элементарными практическими навыками коррекционной помощи ребенку.</a:t>
            </a:r>
          </a:p>
          <a:p>
            <a:pPr indent="457200"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1444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Методы и приемы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5000636"/>
            <a:ext cx="335758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Тематический выходной день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3714752"/>
            <a:ext cx="335758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День самоуправления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«Я все знаю»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3714752"/>
            <a:ext cx="335758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Обсуждение реакции родителей на детские конфликты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2428868"/>
            <a:ext cx="335758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Дистанционное общение через доступные средства коммуникации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1285860"/>
            <a:ext cx="335758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Парное репетиторство (ребенок, родитель)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57818" y="2500306"/>
            <a:ext cx="335758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Практические советы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86380" y="1285860"/>
            <a:ext cx="335758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Консультирование  специалистов по запросу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Результативность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285860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defRPr/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сформирован фундамента для образовательной успешности второклассника;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созданы общие семейные интересы;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профилактика безнадзорности – в период отсутствия родителей дома, дети посещают репетиторский центр;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родители владеют навыками оказания элементарной коррекционной помощи;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Перспективы развития системы сопровождения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857364"/>
            <a:ext cx="835824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оформление дополнительных соглашений к договорам о сотрудничестве со школами, где будет уточнена совместная работа с педагогом-психологом, учителем-логопедом, социальным педагогом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оформление договоров сотрудничества с социальными центрами, репетиторскими центрами города,  специалистами частной практики,  для частной практики.</a:t>
            </a:r>
          </a:p>
          <a:p>
            <a:pPr indent="457200"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image005-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242889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book-96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5008" y="0"/>
            <a:ext cx="2331720" cy="1501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428628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«Искать нужно не знания, а человека, который истинными знаниями обладает и может помочь научиться»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4214818"/>
            <a:ext cx="40719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Олег Викторович Мальцев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Доктор философии. Академик «УАН»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взаимодействия с родителями по преемственности в МАДОУ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5357826"/>
            <a:ext cx="642942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этап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Через работу кружка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«Скоро в школу»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Работа с родителями воспитанников 6-7 лет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3714752"/>
            <a:ext cx="650085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этап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Через работу группы продленного дня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«Страна детства»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Работа с родителями обучающихся 7-8 лет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2071678"/>
            <a:ext cx="657229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 этап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Через работу репетиторского центра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«Успешный ребенок»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с родителями на 1 этапе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«Подготовка к школе»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lnSpcReduction="10000"/>
          </a:bodyPr>
          <a:lstStyle/>
          <a:p>
            <a:pPr indent="342900" algn="just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развитие компетентности родителей будущих первоклассников по вопросам готовности детей к школе, их социализации к школьной жизни.</a:t>
            </a:r>
          </a:p>
          <a:p>
            <a:pPr indent="342900" algn="just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пропаганда психологических знаний по теме: «Психологическая готовность к школе»;</a:t>
            </a:r>
          </a:p>
          <a:p>
            <a:pPr indent="34290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помощь в осознании специфики возраста и соотнесений требований школы психологическому портрету ребенка;</a:t>
            </a:r>
          </a:p>
          <a:p>
            <a:pPr indent="34290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формирование позиции сотрудничества родителя со своим ребенком и со школой;</a:t>
            </a:r>
          </a:p>
          <a:p>
            <a:pPr indent="34290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создание ячейки контактного родительского сообщества, которое станет опорой для учителя.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1714488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Беседы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214818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Конкурсы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68" y="4214818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Консультации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86512" y="4214818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Родительские собрания кружка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3000372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Дискуссии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00430" y="1643050"/>
            <a:ext cx="250033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Анкетирование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15074" y="3000372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Буклеты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15074" y="1643050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Открытые занятия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3000372"/>
            <a:ext cx="242889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Деловые игры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Методы и приемы работы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2858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работы с родителями на первом этапе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928802"/>
            <a:ext cx="8501122" cy="3714776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Родители знают интеллектуальные и психологические возможности своего ребенка.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Осознают необходимость родительской поддержки ребенку первокласснику.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Занимают активную позицию среди родительской общественности класса.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необходимости не пренебрегают консультативной помощью специалистов и учителей.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с родителями на 2 этапе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«Группа продленного дня»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571612"/>
            <a:ext cx="77153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объединить усилия учителя, педагогов и родителей для успешной адаптации и обучения ребенка в первом классе.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формировать родительский интерес к процессу адаптации и обучения ребенка;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обеспечить консультативную помощь родителям, при проверке письменных и подготовке устных домашних заданий;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развивать умение у родителей адекватно оценивать возможности своего ребенка;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357167"/>
            <a:ext cx="6429420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Методы и приемы работы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500174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Совместные,  (школа и ДОУ), родительские собрания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4071942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Родительское дежурство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2786058"/>
            <a:ext cx="250033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Совместная организация досуга детей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1500174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День взаимопроверки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15074" y="4071942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питания родителями в школе и в ГПД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2786058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к городским конкурсам и соревнованиям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43636" y="1500174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Совместное украшение группы и класса к праздникам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2786058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Консультации по вопросам выполнения домашнего задания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4071942"/>
            <a:ext cx="264320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Стендовые консультации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005-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работы с родителями на втором этапе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714488"/>
            <a:ext cx="821537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Родители понимают по каким предметам ребенку необходимо сопровождение родителей.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Овладевают методами объяснения и разъяснения домашних заданий.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Получают практические навыки стимулирования интереса к образовательной деятельности.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Получают рекомендации о направлениях развития ребенка, исходя из проявляемых им талантов и способностей.</a:t>
            </a:r>
          </a:p>
          <a:p>
            <a:pPr indent="457200" algn="just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Формирование интереса к школьной жизни своих детей, активной родительской позиции.</a:t>
            </a:r>
          </a:p>
          <a:p>
            <a:pPr algn="just"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826</Words>
  <PresentationFormat>Экран 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МАДОУ «ЦРР – детский сад №7 «Ярославна» </vt:lpstr>
      <vt:lpstr>«Искать нужно не знания, а человека, который истинными знаниями обладает и может помочь научиться»  </vt:lpstr>
      <vt:lpstr>Система взаимодействия с родителями по преемственности в МАДОУ </vt:lpstr>
      <vt:lpstr>Работа с родителями на 1 этапе  «Подготовка к школе»</vt:lpstr>
      <vt:lpstr>Методы и приемы работы</vt:lpstr>
      <vt:lpstr>Результаты работы с родителями на первом этапе</vt:lpstr>
      <vt:lpstr>Работа с родителями на 2 этапе  «Группа продленного дня»</vt:lpstr>
      <vt:lpstr>Методы и приемы работы</vt:lpstr>
      <vt:lpstr>Результаты работы с родителями на втором этапе</vt:lpstr>
      <vt:lpstr>Репетиторский центр  «Успешный ребенок»</vt:lpstr>
      <vt:lpstr>Причины обращения в репетиторский центр</vt:lpstr>
      <vt:lpstr>Организация работы репетиторского центра</vt:lpstr>
      <vt:lpstr>Материально-технические условия реализации программы  «Успешный ребенок»</vt:lpstr>
      <vt:lpstr>Работа с родителями на 3 этапе «Успешный ребенок»</vt:lpstr>
      <vt:lpstr>Методы и приемы</vt:lpstr>
      <vt:lpstr>Результативность</vt:lpstr>
      <vt:lpstr>Перспективы развития системы сопровождения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МАДОУ «ЦРР – детский сад №7 «Ярославна»</dc:title>
  <dc:creator>Пользователь</dc:creator>
  <cp:lastModifiedBy>Пользователь</cp:lastModifiedBy>
  <cp:revision>81</cp:revision>
  <dcterms:created xsi:type="dcterms:W3CDTF">2024-04-22T04:03:11Z</dcterms:created>
  <dcterms:modified xsi:type="dcterms:W3CDTF">2024-04-24T02:41:52Z</dcterms:modified>
</cp:coreProperties>
</file>