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3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2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3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6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4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6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8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158D-4EB8-4D9D-A220-35E36B9E7F3F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3DDB-1200-4F99-84E5-58E690661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6676" y="257577"/>
            <a:ext cx="8474299" cy="134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ребёнка - детский сад № 56 «Ромашка» города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Рубцовска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 Гражданский, 14-А, г.  Рубцовск, Алтайский край 658200  </a:t>
            </a:r>
          </a:p>
          <a:p>
            <a:pPr algn="ctr"/>
            <a:r>
              <a:rPr lang="ru-RU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8(38557)4-67-83, 8(38557)4-58-73, эл. адрес: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ds56ngs.ru@yandex.ru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980" y="2086377"/>
            <a:ext cx="9942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инженерного мышления  у детей дошкольного возраста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использование палочек Кюизенера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6886" y="5782614"/>
            <a:ext cx="16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Шиткина И.Н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6183" y="235131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2340" y="666428"/>
            <a:ext cx="9872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«Научные понятия человеком не усваиваются и не заучиваются, а складываются с помощью величайшего напряжения всей активности его собственной мысли»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</a:t>
            </a:r>
            <a:r>
              <a:rPr lang="ru-RU" sz="3200" b="1" dirty="0" smtClean="0">
                <a:solidFill>
                  <a:srgbClr val="002060"/>
                </a:solidFill>
              </a:rPr>
              <a:t>й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С.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09" y="3138272"/>
            <a:ext cx="4301625" cy="3226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3138272"/>
            <a:ext cx="4301625" cy="32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66" y="892255"/>
            <a:ext cx="3480795" cy="48731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91933" y="697424"/>
            <a:ext cx="64782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Бельгийский учитель </a:t>
            </a:r>
          </a:p>
          <a:p>
            <a:r>
              <a:rPr lang="ru-RU" sz="36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школы Джордж Кюизинер (1891-1976г.) разработал универсальный дидактический материал </a:t>
            </a:r>
          </a:p>
          <a:p>
            <a:r>
              <a:rPr lang="ru-RU" sz="36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у детей математических способностей</a:t>
            </a:r>
            <a:r>
              <a:rPr lang="ru-RU" sz="3600" b="0" i="0" dirty="0" smtClean="0">
                <a:solidFill>
                  <a:srgbClr val="181818"/>
                </a:solidFill>
                <a:effectLst/>
                <a:latin typeface="Open Sans"/>
              </a:rPr>
              <a:t>. </a:t>
            </a:r>
            <a:r>
              <a:rPr lang="ru-RU" sz="36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детей – от1 – до 7 лет.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5776" y="774915"/>
            <a:ext cx="809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юизенера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234" y="1999991"/>
            <a:ext cx="5529282" cy="43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6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4947" y="671803"/>
            <a:ext cx="10319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уровню сложности упражнения с палочками Кюизенера можно разделить на два этапа: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741714" y="2319785"/>
            <a:ext cx="330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06" y="2904562"/>
            <a:ext cx="2567025" cy="3411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1" y="2107473"/>
            <a:ext cx="2906764" cy="3862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02" y="2107474"/>
            <a:ext cx="2980917" cy="39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494263" y="1253848"/>
            <a:ext cx="345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07" y="3429000"/>
            <a:ext cx="3917796" cy="2938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64" y="3233853"/>
            <a:ext cx="2366846" cy="3155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17" y="349870"/>
            <a:ext cx="3639015" cy="272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3853"/>
            <a:ext cx="2383574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8" y="3429000"/>
            <a:ext cx="4310743" cy="3233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23" y="666203"/>
            <a:ext cx="3409407" cy="4545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52" y="666203"/>
            <a:ext cx="3409407" cy="4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4263" y="412595"/>
            <a:ext cx="8597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Кюизенера при развитии конструктивной деятельности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8078" y="1572322"/>
            <a:ext cx="9746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палочкам Кюизенера разработано очень много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пособий.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 материал «На золотом крыльце сидели» позволяет детям выкладывать персонажи любимых сказок, по образцу предложенном в пособии (при этом вспоминая и проговаривая текст произведений).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6" y="3224491"/>
            <a:ext cx="2195931" cy="30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5" y="3224491"/>
            <a:ext cx="4081833" cy="3061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06" y="3224491"/>
            <a:ext cx="2305851" cy="30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8834" y="975359"/>
            <a:ext cx="5886995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Палочки Кюизенера развивают творчество дошкольников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6" y="3579224"/>
            <a:ext cx="3825965" cy="2869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32" y="1636521"/>
            <a:ext cx="4023360" cy="3017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42" y="2990731"/>
            <a:ext cx="3711744" cy="27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8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182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</dc:creator>
  <cp:lastModifiedBy>ИРИНА НИКОЛАЕВНА</cp:lastModifiedBy>
  <cp:revision>26</cp:revision>
  <dcterms:created xsi:type="dcterms:W3CDTF">2025-03-23T07:08:51Z</dcterms:created>
  <dcterms:modified xsi:type="dcterms:W3CDTF">2025-03-25T08:13:36Z</dcterms:modified>
</cp:coreProperties>
</file>